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871CB9A9-7F91-4E76-BAAF-9CAD3F5C60F8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5C63649C-9F30-454C-AF0F-51EAB414C213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5B9B0D17-5EAC-46DA-93A5-7FEF59B2B4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70FC99F4-4FAF-40AF-9509-C22C5E41AF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051265EB-D488-430F-95B1-8DE272E830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9F23EA62-5475-437F-95BB-83D61584336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80AF330C-46AC-467D-97F2-9C91BD65B2A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6025F525-8C21-4C46-A6BC-231A8B8CF3A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479F4853-A03F-4A0D-86A3-C0154064088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A98B2DD5-07D9-4A26-B518-8BED04B812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A2C91FCC-AC05-4F44-AEE9-D51DFDE5F8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4F2B4169-1CB8-49A9-91C6-CD12C2CDBCDC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BF2019F-0829-49FC-B2CC-9EF8E35A024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203C1861-7983-46F2-9A4E-027EBEEE20F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54273486-8470-4673-B388-AF7FAC722384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FADF423B-B1FB-4F05-9A08-DCBF8A0B088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25354064-5B93-42D3-B62A-7C12C7B2E0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676776E5-A040-42A1-B0DB-981E14EDF48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7D4EC5F6-C44C-40AB-B791-BF5D477628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EBF26F7B-0B2B-4DBE-9278-C4252A3888B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54F23151-D439-4D48-8EAD-4B10E2672F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E8740F13-A5CB-4F11-BF62-1A66A0B94FD9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7E3F4B30-8753-4FBB-B4E0-15B7EA256502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7B697ED0-50C2-413B-8615-0A7D86DE4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685BFA7E-422A-4847-BBCB-DEABC3A8B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E3B5A346-A374-44FF-8218-A23719875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BD5E-58E9-447E-96D0-3EA014695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66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8FFD65-C87C-410A-B129-4F40BBF24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2838A2-8852-47A2-B0A3-F300672F3F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9D38D79-64CC-42A7-8C55-CDCCB7EEB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3F661-D0A7-4CE4-BF5C-C8D4FEA96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80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294F2B-DC7A-4DD7-AABF-A82813EE8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90C9EF-0C0D-4026-B7A9-D2C6CF36D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0F6276F-9CD9-473F-8823-E39B2A259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33E0-E54B-4E1A-91C7-C3CAE2A64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52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974713-0937-4A13-909B-15994B22B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3B149B-297A-45FA-A531-DF210EFDBF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28BDF3A-995A-4443-BDE0-1A11A13FA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2D3C-B16E-4930-800F-10835AD1FA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45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96AF6E-5AEC-4CB7-9B4B-7697D63A8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5781E4-B97B-44E1-83BB-D959B1D0F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19132BB-191E-421D-A271-56CA1E225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66906-1F54-4E8C-B487-7B4C380CE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97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1D867F-816B-40D3-B00F-7BA679992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510138-8FAC-4B9D-BD30-2224B5E0A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B039A15-9CDB-4E92-8102-D908173D7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62DAD-3E61-46FC-AF50-09F15836D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45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3A7B474-C417-4674-86E8-2008E0CDB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CF8BBFC-EFF4-49AB-824E-B8629B7A6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A734DC4-8F0A-45C8-B0CE-368FB80349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646EA-2111-444F-815E-A290492D2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16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B6495FB-927E-48BB-9C49-AAA59368B8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EBBE5F3-849D-4EFE-B68D-5BCD006AB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796D1F-AEEF-40BF-8BDD-CBCAF40F37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919E6-E4F0-4BEB-9717-4BCE009A84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90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BC333CB-0C7E-4FEC-9A94-6403EC594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095271F-96C9-4F6C-9122-DD82EE2BB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1806DF7-902A-419C-BCAB-D65253BB2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10684-653F-42BF-B666-AF7CA0DC0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05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2E4DA6-4EEF-4F9D-ADED-73028ACDD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1D4C00-7F7A-4BA3-B363-830BEE77E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840CD77-9DC2-4435-AEE6-39A42930C3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F1BE0-642E-4529-9618-E32D0DB03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6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B4F8DC-FEF3-48CE-B866-A93647053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42154E-74AA-493C-80D0-DF360DBCB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868042-0241-4FC6-BC53-25A8E81AC4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7DCA5-C11F-4D20-87B7-17BAE0735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29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A8C6E7D7-653D-4AA5-BFF1-BA9D7F814DB8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534549-C1EE-43DF-BEB3-33D3D0D83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E53807-3595-4006-AC7E-E81606603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EE3AF9A-0F3A-42F2-8BDD-688CAE8B44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C0E608B-BAB3-455A-A6B9-C0DFDEBD7C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9F7DF44-63CD-4837-8F96-8295AEDFA0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A4EC3C8-01CC-4B45-9754-F7D290D10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9D6EF7D8-AFB9-4E3E-A092-9F26956352F7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738A4CA0-1B14-483E-93A1-3A50040E5776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E9BBE208-09FF-4943-8E26-E490E9591977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DB7FCF16-1CB3-401F-9049-255E763DD7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B895B7F0-CCA8-4EFF-9348-6C3AD534C2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9F48C12B-E1E4-4D47-AB68-AC42CAF179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EB76BB30-5E69-46E1-BD0D-291CABBCDC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3BCE923C-A9BB-4B95-A2DF-362F58E1E7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F556F714-C203-4C42-849A-C6226FEC3A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2F3695D2-8EDC-4BA9-9F7F-27208674A9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E872119F-8FA3-489F-BE59-366A9C207C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846571B7-2E17-4942-8D5D-4027BC1F52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3B741E28-4EFB-41F9-90CD-002CFBBE888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0B6D918E-CA98-48BB-BFD6-A646C78DC83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31CC4E3B-A0E9-4790-8BE4-BB439C6771C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ADD5F736-E739-4882-B746-ACEFFE22EDC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B3842D1F-8A38-4ADA-8E51-BA515C3AA6C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FAF8E045-F613-4963-B774-2979B7F0A5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B83C06E7-7879-456A-8D7F-8021FD91B1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A33FABA0-183C-43BD-BDC2-AC0F051A56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E5839D3F-6009-46A4-A870-ABB2EDDEA1A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C127019F-8C0C-4664-8DEC-DC69D2D99B1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C585008D-CE7E-410B-87B4-FCAEAC08DB1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5180658B-432F-48F0-B587-042660B82E3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DD9E1C53-3EB6-4EB7-93C7-895276C3AFE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94937D61-802E-43CB-90B4-807629F4F1F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40D50EF5-FA8E-45F6-8D1F-9F6B9D66C51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6F6B203E-ECE4-46FD-B50E-EE2C8BD5A70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5C592090-AE6F-4B79-8ECE-82A71D5C840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A91F7E3B-D829-4241-9B3A-303281A1B8F3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1FB0DA37-9184-4346-A5D2-027A298E0681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5A420322-8015-4770-8065-FD57E4B71A4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37610A3C-F4C4-4559-8615-6965699E83A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038EE895-2DF6-4F15-AB95-10C39EE9AF9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2068FC50-C133-4371-A590-EDC8680BD4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59C9432F-A608-42E0-BC49-D97D00974C5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12621997-3D9D-4371-8A5C-2D1AB7DF99B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162C3B2D-2CDF-414D-BA58-E81A70F55FD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28284BC6-1D6C-4B6E-95F3-F033F9BD984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A269CF6F-4AFE-4A90-A6BC-C37A49E2AF9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504A1960-B553-4C79-B2FE-DE040411938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90C55D9A-5528-4482-ACCA-E484875FE81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7AEAA0CA-ED46-4B5F-BED5-6E36A851038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C2E82842-6EEB-4E5E-ACA5-06FBBC07AFA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BB0C6D45-D99F-46CD-8913-11E7FBBCFEE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6334E8F-29A1-4308-A20A-1C4563F262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preposition à means to/at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271920-C8B2-44C0-A190-7EAEFC515D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EF0193A-3A22-4C1D-B6B9-3EBD36D2B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CC55ABB-0B1F-408C-8B26-4EB469ECD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À + le = </a:t>
            </a:r>
            <a:r>
              <a:rPr lang="en-US" altLang="en-US">
                <a:solidFill>
                  <a:srgbClr val="0070C0"/>
                </a:solidFill>
              </a:rPr>
              <a:t>au</a:t>
            </a:r>
          </a:p>
          <a:p>
            <a:pPr eaLnBrk="1" hangingPunct="1"/>
            <a:r>
              <a:rPr lang="en-US" altLang="en-US"/>
              <a:t>Use to introduce a masculine noun</a:t>
            </a:r>
          </a:p>
          <a:p>
            <a:pPr eaLnBrk="1" hangingPunct="1"/>
            <a:r>
              <a:rPr lang="en-US" altLang="en-US"/>
              <a:t>Au cinéma</a:t>
            </a:r>
          </a:p>
          <a:p>
            <a:pPr eaLnBrk="1" hangingPunct="1"/>
            <a:r>
              <a:rPr lang="en-US" altLang="en-US"/>
              <a:t>Au magasin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6434B2C-0F54-45EC-AC3F-BFB8B5095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À la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99F1977-ED87-4021-AE8C-2C61F243E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À + la does not change</a:t>
            </a:r>
          </a:p>
          <a:p>
            <a:pPr eaLnBrk="1" hangingPunct="1"/>
            <a:r>
              <a:rPr lang="en-US" altLang="en-US"/>
              <a:t>Use to introduce a feminine noun</a:t>
            </a:r>
          </a:p>
          <a:p>
            <a:pPr eaLnBrk="1" hangingPunct="1"/>
            <a:r>
              <a:rPr lang="en-US" altLang="en-US"/>
              <a:t>À la bibli</a:t>
            </a:r>
          </a:p>
          <a:p>
            <a:pPr eaLnBrk="1" hangingPunct="1"/>
            <a:r>
              <a:rPr lang="en-US" altLang="en-US"/>
              <a:t>À la fête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22F1885-7842-403E-9E03-C8A39FFA6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À l’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FD7256-ED00-4C1B-AAF7-70D1A79DC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À  + l’ does not change</a:t>
            </a:r>
          </a:p>
          <a:p>
            <a:pPr eaLnBrk="1" hangingPunct="1"/>
            <a:r>
              <a:rPr lang="en-US" altLang="en-US"/>
              <a:t>Use to introduce nouns that begin with vowel/h</a:t>
            </a:r>
          </a:p>
          <a:p>
            <a:pPr eaLnBrk="1" hangingPunct="1"/>
            <a:r>
              <a:rPr lang="en-US" altLang="en-US"/>
              <a:t>À l’hôpital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6AEFEA-4D20-4078-A1A2-BAEFD2EB6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aux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EB59A30-B280-4AFF-85A1-0C0F51CEF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À  + les = </a:t>
            </a:r>
            <a:r>
              <a:rPr lang="en-US" altLang="en-US">
                <a:solidFill>
                  <a:srgbClr val="0070C0"/>
                </a:solidFill>
              </a:rPr>
              <a:t>aux</a:t>
            </a:r>
          </a:p>
          <a:p>
            <a:pPr eaLnBrk="1" hangingPunct="1"/>
            <a:r>
              <a:rPr lang="en-US" altLang="en-US"/>
              <a:t>Use to introduce plural nouns</a:t>
            </a:r>
          </a:p>
          <a:p>
            <a:pPr eaLnBrk="1" hangingPunct="1"/>
            <a:r>
              <a:rPr lang="en-US" altLang="en-US"/>
              <a:t>Aux toilettes</a:t>
            </a:r>
          </a:p>
          <a:p>
            <a:pPr eaLnBrk="1" hangingPunct="1"/>
            <a:r>
              <a:rPr lang="en-US" altLang="en-US"/>
              <a:t>Aux Champs-Elysées</a:t>
            </a:r>
          </a:p>
        </p:txBody>
      </p:sp>
      <p:pic>
        <p:nvPicPr>
          <p:cNvPr id="7172" name="Picture 1">
            <a:extLst>
              <a:ext uri="{FF2B5EF4-FFF2-40B4-BE49-F238E27FC236}">
                <a16:creationId xmlns:a16="http://schemas.microsoft.com/office/drawing/2014/main" id="{F2DDCC4B-F0D7-4B20-918C-1880B1331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226536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602DD8B-D31D-49A2-9719-8FC5BD2B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B2F87-AC4F-4F68-80C2-6883F066A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___________ café</a:t>
            </a:r>
          </a:p>
          <a:p>
            <a:pPr marL="0" indent="0">
              <a:buFontTx/>
              <a:buNone/>
            </a:pPr>
            <a:r>
              <a:rPr lang="en-US" altLang="en-US"/>
              <a:t>___________ stade</a:t>
            </a:r>
          </a:p>
          <a:p>
            <a:pPr marL="0" indent="0">
              <a:buFontTx/>
              <a:buNone/>
            </a:pPr>
            <a:r>
              <a:rPr lang="en-US" altLang="en-US"/>
              <a:t>___________piscine</a:t>
            </a:r>
          </a:p>
          <a:p>
            <a:pPr marL="0" indent="0">
              <a:buFontTx/>
              <a:buNone/>
            </a:pPr>
            <a:r>
              <a:rPr lang="en-US" altLang="en-US"/>
              <a:t>___________parc</a:t>
            </a:r>
          </a:p>
          <a:p>
            <a:pPr marL="0" indent="0">
              <a:buFontTx/>
              <a:buNone/>
            </a:pPr>
            <a:r>
              <a:rPr lang="en-US" altLang="en-US"/>
              <a:t>___________école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E0DE18C-50DA-44DA-B4A4-03C909D39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777F6-6E87-428E-AD6C-913F791FC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_________MJC</a:t>
            </a:r>
          </a:p>
          <a:p>
            <a:r>
              <a:rPr lang="en-US" altLang="en-US"/>
              <a:t>_________opéra</a:t>
            </a:r>
          </a:p>
          <a:p>
            <a:r>
              <a:rPr lang="en-US" altLang="en-US"/>
              <a:t>_________centre commercial</a:t>
            </a:r>
          </a:p>
          <a:p>
            <a:r>
              <a:rPr lang="en-US" altLang="en-US"/>
              <a:t>_________cinéma</a:t>
            </a:r>
          </a:p>
          <a:p>
            <a:r>
              <a:rPr lang="en-US" altLang="en-US"/>
              <a:t>_________lycée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EAAD7B0-9572-4141-BF45-5047CE06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AD7BF-E0B3-4AE0-9453-09B7949EC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___________magasin</a:t>
            </a:r>
          </a:p>
          <a:p>
            <a:r>
              <a:rPr lang="en-US" altLang="en-US"/>
              <a:t>___________toilettes</a:t>
            </a:r>
          </a:p>
          <a:p>
            <a:r>
              <a:rPr lang="en-US" altLang="en-US"/>
              <a:t>___________restaurant</a:t>
            </a:r>
          </a:p>
          <a:p>
            <a:r>
              <a:rPr lang="en-US" altLang="en-US"/>
              <a:t>___________hôtel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37</TotalTime>
  <Words>106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Crayons</vt:lpstr>
      <vt:lpstr>à</vt:lpstr>
      <vt:lpstr>Au</vt:lpstr>
      <vt:lpstr>À la</vt:lpstr>
      <vt:lpstr>À l’</vt:lpstr>
      <vt:lpstr>aux</vt:lpstr>
      <vt:lpstr>PowerPoint Presentation</vt:lpstr>
      <vt:lpstr>PowerPoint Presentation</vt:lpstr>
      <vt:lpstr>PowerPoint Presentation</vt:lpstr>
    </vt:vector>
  </TitlesOfParts>
  <Company>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22</dc:title>
  <dc:creator>wtps</dc:creator>
  <cp:lastModifiedBy>Patricia Cedrone</cp:lastModifiedBy>
  <cp:revision>11</cp:revision>
  <dcterms:created xsi:type="dcterms:W3CDTF">2008-10-03T19:28:08Z</dcterms:created>
  <dcterms:modified xsi:type="dcterms:W3CDTF">2019-04-15T16:32:29Z</dcterms:modified>
</cp:coreProperties>
</file>