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871CB9A9-7F91-4E76-BAAF-9CAD3F5C60F8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5C63649C-9F30-454C-AF0F-51EAB414C213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5B9B0D17-5EAC-46DA-93A5-7FEF59B2B4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18068 w 794"/>
                <a:gd name="T1" fmla="*/ 5854 h 414"/>
                <a:gd name="T2" fmla="*/ 16158 w 794"/>
                <a:gd name="T3" fmla="*/ 4714 h 414"/>
                <a:gd name="T4" fmla="*/ 12656 w 794"/>
                <a:gd name="T5" fmla="*/ 3115 h 414"/>
                <a:gd name="T6" fmla="*/ 1615 w 794"/>
                <a:gd name="T7" fmla="*/ 0 h 414"/>
                <a:gd name="T8" fmla="*/ 521 w 794"/>
                <a:gd name="T9" fmla="*/ 295 h 414"/>
                <a:gd name="T10" fmla="*/ 0 w 794"/>
                <a:gd name="T11" fmla="*/ 1231 h 414"/>
                <a:gd name="T12" fmla="*/ 635 w 794"/>
                <a:gd name="T13" fmla="*/ 2299 h 414"/>
                <a:gd name="T14" fmla="*/ 12970 w 794"/>
                <a:gd name="T15" fmla="*/ 6065 h 414"/>
                <a:gd name="T16" fmla="*/ 15673 w 794"/>
                <a:gd name="T17" fmla="*/ 5824 h 414"/>
                <a:gd name="T18" fmla="*/ 17858 w 794"/>
                <a:gd name="T19" fmla="*/ 6136 h 414"/>
                <a:gd name="T20" fmla="*/ 18068 w 794"/>
                <a:gd name="T21" fmla="*/ 5854 h 414"/>
                <a:gd name="T22" fmla="*/ 18068 w 794"/>
                <a:gd name="T23" fmla="*/ 5854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70FC99F4-4FAF-40AF-9509-C22C5E41AF1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388 w 1586"/>
                <a:gd name="T1" fmla="*/ 0 h 821"/>
                <a:gd name="T2" fmla="*/ 3769 w 1586"/>
                <a:gd name="T3" fmla="*/ 958 h 821"/>
                <a:gd name="T4" fmla="*/ 4044 w 1586"/>
                <a:gd name="T5" fmla="*/ 1177 h 821"/>
                <a:gd name="T6" fmla="*/ 4492 w 1586"/>
                <a:gd name="T7" fmla="*/ 1461 h 821"/>
                <a:gd name="T8" fmla="*/ 4433 w 1586"/>
                <a:gd name="T9" fmla="*/ 1515 h 821"/>
                <a:gd name="T10" fmla="*/ 3823 w 1586"/>
                <a:gd name="T11" fmla="*/ 1452 h 821"/>
                <a:gd name="T12" fmla="*/ 3243 w 1586"/>
                <a:gd name="T13" fmla="*/ 1496 h 821"/>
                <a:gd name="T14" fmla="*/ 117 w 1586"/>
                <a:gd name="T15" fmla="*/ 551 h 821"/>
                <a:gd name="T16" fmla="*/ 0 w 1586"/>
                <a:gd name="T17" fmla="*/ 277 h 821"/>
                <a:gd name="T18" fmla="*/ 130 w 1586"/>
                <a:gd name="T19" fmla="*/ 59 h 821"/>
                <a:gd name="T20" fmla="*/ 388 w 1586"/>
                <a:gd name="T21" fmla="*/ 0 h 821"/>
                <a:gd name="T22" fmla="*/ 38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051265EB-D488-430F-95B1-8DE272E830D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605 h 747"/>
                <a:gd name="T2" fmla="*/ 2631 w 1049"/>
                <a:gd name="T3" fmla="*/ 1391 h 747"/>
                <a:gd name="T4" fmla="*/ 2680 w 1049"/>
                <a:gd name="T5" fmla="*/ 994 h 747"/>
                <a:gd name="T6" fmla="*/ 2994 w 1049"/>
                <a:gd name="T7" fmla="*/ 786 h 747"/>
                <a:gd name="T8" fmla="*/ 223 w 1049"/>
                <a:gd name="T9" fmla="*/ 0 h 747"/>
                <a:gd name="T10" fmla="*/ 0 w 1049"/>
                <a:gd name="T11" fmla="*/ 236 h 747"/>
                <a:gd name="T12" fmla="*/ 0 w 1049"/>
                <a:gd name="T13" fmla="*/ 605 h 747"/>
                <a:gd name="T14" fmla="*/ 0 w 1049"/>
                <a:gd name="T15" fmla="*/ 60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9F23EA62-5475-437F-95BB-83D61584336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80AF330C-46AC-467D-97F2-9C91BD65B2A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310 w 150"/>
                  <a:gd name="T1" fmla="*/ 0 h 173"/>
                  <a:gd name="T2" fmla="*/ 114 w 150"/>
                  <a:gd name="T3" fmla="*/ 125 h 173"/>
                  <a:gd name="T4" fmla="*/ 0 w 150"/>
                  <a:gd name="T5" fmla="*/ 328 h 173"/>
                  <a:gd name="T6" fmla="*/ 226 w 150"/>
                  <a:gd name="T7" fmla="*/ 303 h 173"/>
                  <a:gd name="T8" fmla="*/ 291 w 150"/>
                  <a:gd name="T9" fmla="*/ 160 h 173"/>
                  <a:gd name="T10" fmla="*/ 424 w 150"/>
                  <a:gd name="T11" fmla="*/ 51 h 173"/>
                  <a:gd name="T12" fmla="*/ 310 w 150"/>
                  <a:gd name="T13" fmla="*/ 0 h 173"/>
                  <a:gd name="T14" fmla="*/ 3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6025F525-8C21-4C46-A6BC-231A8B8CF3A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443 w 1684"/>
                  <a:gd name="T1" fmla="*/ 0 h 880"/>
                  <a:gd name="T2" fmla="*/ 179 w 1684"/>
                  <a:gd name="T3" fmla="*/ 97 h 880"/>
                  <a:gd name="T4" fmla="*/ 0 w 1684"/>
                  <a:gd name="T5" fmla="*/ 386 h 880"/>
                  <a:gd name="T6" fmla="*/ 191 w 1684"/>
                  <a:gd name="T7" fmla="*/ 665 h 880"/>
                  <a:gd name="T8" fmla="*/ 3362 w 1684"/>
                  <a:gd name="T9" fmla="*/ 1607 h 880"/>
                  <a:gd name="T10" fmla="*/ 4045 w 1684"/>
                  <a:gd name="T11" fmla="*/ 1548 h 880"/>
                  <a:gd name="T12" fmla="*/ 4598 w 1684"/>
                  <a:gd name="T13" fmla="*/ 1631 h 880"/>
                  <a:gd name="T14" fmla="*/ 4790 w 1684"/>
                  <a:gd name="T15" fmla="*/ 1499 h 880"/>
                  <a:gd name="T16" fmla="*/ 4272 w 1684"/>
                  <a:gd name="T17" fmla="*/ 1231 h 880"/>
                  <a:gd name="T18" fmla="*/ 4061 w 1684"/>
                  <a:gd name="T19" fmla="*/ 950 h 880"/>
                  <a:gd name="T20" fmla="*/ 3895 w 1684"/>
                  <a:gd name="T21" fmla="*/ 977 h 880"/>
                  <a:gd name="T22" fmla="*/ 4093 w 1684"/>
                  <a:gd name="T23" fmla="*/ 1231 h 880"/>
                  <a:gd name="T24" fmla="*/ 4489 w 1684"/>
                  <a:gd name="T25" fmla="*/ 1501 h 880"/>
                  <a:gd name="T26" fmla="*/ 4020 w 1684"/>
                  <a:gd name="T27" fmla="*/ 1459 h 880"/>
                  <a:gd name="T28" fmla="*/ 3467 w 1684"/>
                  <a:gd name="T29" fmla="*/ 1508 h 880"/>
                  <a:gd name="T30" fmla="*/ 3569 w 1684"/>
                  <a:gd name="T31" fmla="*/ 1204 h 880"/>
                  <a:gd name="T32" fmla="*/ 3806 w 1684"/>
                  <a:gd name="T33" fmla="*/ 997 h 880"/>
                  <a:gd name="T34" fmla="*/ 3529 w 1684"/>
                  <a:gd name="T35" fmla="*/ 1023 h 880"/>
                  <a:gd name="T36" fmla="*/ 3314 w 1684"/>
                  <a:gd name="T37" fmla="*/ 1220 h 880"/>
                  <a:gd name="T38" fmla="*/ 3240 w 1684"/>
                  <a:gd name="T39" fmla="*/ 1467 h 880"/>
                  <a:gd name="T40" fmla="*/ 305 w 1684"/>
                  <a:gd name="T41" fmla="*/ 575 h 880"/>
                  <a:gd name="T42" fmla="*/ 227 w 1684"/>
                  <a:gd name="T43" fmla="*/ 398 h 880"/>
                  <a:gd name="T44" fmla="*/ 293 w 1684"/>
                  <a:gd name="T45" fmla="*/ 177 h 880"/>
                  <a:gd name="T46" fmla="*/ 616 w 1684"/>
                  <a:gd name="T47" fmla="*/ 0 h 880"/>
                  <a:gd name="T48" fmla="*/ 443 w 1684"/>
                  <a:gd name="T49" fmla="*/ 0 h 880"/>
                  <a:gd name="T50" fmla="*/ 44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479F4853-A03F-4A0D-86A3-C0154064088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85 w 1190"/>
                  <a:gd name="T1" fmla="*/ 0 h 500"/>
                  <a:gd name="T2" fmla="*/ 3385 w 1190"/>
                  <a:gd name="T3" fmla="*/ 907 h 500"/>
                  <a:gd name="T4" fmla="*/ 3059 w 1190"/>
                  <a:gd name="T5" fmla="*/ 926 h 500"/>
                  <a:gd name="T6" fmla="*/ 0 w 1190"/>
                  <a:gd name="T7" fmla="*/ 50 h 500"/>
                  <a:gd name="T8" fmla="*/ 285 w 1190"/>
                  <a:gd name="T9" fmla="*/ 0 h 500"/>
                  <a:gd name="T10" fmla="*/ 285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A98B2DD5-07D9-4A26-B518-8BED04B8125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332 w 160"/>
                  <a:gd name="T1" fmla="*/ 0 h 335"/>
                  <a:gd name="T2" fmla="*/ 54 w 160"/>
                  <a:gd name="T3" fmla="*/ 195 h 335"/>
                  <a:gd name="T4" fmla="*/ 0 w 160"/>
                  <a:gd name="T5" fmla="*/ 421 h 335"/>
                  <a:gd name="T6" fmla="*/ 95 w 160"/>
                  <a:gd name="T7" fmla="*/ 575 h 335"/>
                  <a:gd name="T8" fmla="*/ 268 w 160"/>
                  <a:gd name="T9" fmla="*/ 614 h 335"/>
                  <a:gd name="T10" fmla="*/ 217 w 160"/>
                  <a:gd name="T11" fmla="*/ 281 h 335"/>
                  <a:gd name="T12" fmla="*/ 457 w 160"/>
                  <a:gd name="T13" fmla="*/ 32 h 335"/>
                  <a:gd name="T14" fmla="*/ 332 w 160"/>
                  <a:gd name="T15" fmla="*/ 0 h 335"/>
                  <a:gd name="T16" fmla="*/ 332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A2C91FCC-AC05-4F44-AEE9-D51DFDE5F8B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40 w 489"/>
                  <a:gd name="T1" fmla="*/ 64 h 296"/>
                  <a:gd name="T2" fmla="*/ 451 w 489"/>
                  <a:gd name="T3" fmla="*/ 123 h 296"/>
                  <a:gd name="T4" fmla="*/ 914 w 489"/>
                  <a:gd name="T5" fmla="*/ 255 h 296"/>
                  <a:gd name="T6" fmla="*/ 1242 w 489"/>
                  <a:gd name="T7" fmla="*/ 453 h 296"/>
                  <a:gd name="T8" fmla="*/ 920 w 489"/>
                  <a:gd name="T9" fmla="*/ 428 h 296"/>
                  <a:gd name="T10" fmla="*/ 391 w 489"/>
                  <a:gd name="T11" fmla="*/ 272 h 296"/>
                  <a:gd name="T12" fmla="*/ 141 w 489"/>
                  <a:gd name="T13" fmla="*/ 149 h 296"/>
                  <a:gd name="T14" fmla="*/ 301 w 489"/>
                  <a:gd name="T15" fmla="*/ 303 h 296"/>
                  <a:gd name="T16" fmla="*/ 767 w 489"/>
                  <a:gd name="T17" fmla="*/ 502 h 296"/>
                  <a:gd name="T18" fmla="*/ 1314 w 489"/>
                  <a:gd name="T19" fmla="*/ 551 h 296"/>
                  <a:gd name="T20" fmla="*/ 1379 w 489"/>
                  <a:gd name="T21" fmla="*/ 416 h 296"/>
                  <a:gd name="T22" fmla="*/ 1112 w 489"/>
                  <a:gd name="T23" fmla="*/ 224 h 296"/>
                  <a:gd name="T24" fmla="*/ 479 w 489"/>
                  <a:gd name="T25" fmla="*/ 32 h 296"/>
                  <a:gd name="T26" fmla="*/ 0 w 489"/>
                  <a:gd name="T27" fmla="*/ 0 h 296"/>
                  <a:gd name="T28" fmla="*/ 40 w 489"/>
                  <a:gd name="T29" fmla="*/ 64 h 296"/>
                  <a:gd name="T30" fmla="*/ 40 w 489"/>
                  <a:gd name="T31" fmla="*/ 6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4F2B4169-1CB8-49A9-91C6-CD12C2CDBCDC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DBF2019F-0829-49FC-B2CC-9EF8E35A0241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395 w 794"/>
                <a:gd name="T1" fmla="*/ 140 h 414"/>
                <a:gd name="T2" fmla="*/ 353 w 794"/>
                <a:gd name="T3" fmla="*/ 113 h 414"/>
                <a:gd name="T4" fmla="*/ 276 w 794"/>
                <a:gd name="T5" fmla="*/ 74 h 414"/>
                <a:gd name="T6" fmla="*/ 35 w 794"/>
                <a:gd name="T7" fmla="*/ 0 h 414"/>
                <a:gd name="T8" fmla="*/ 11 w 794"/>
                <a:gd name="T9" fmla="*/ 7 h 414"/>
                <a:gd name="T10" fmla="*/ 0 w 794"/>
                <a:gd name="T11" fmla="*/ 30 h 414"/>
                <a:gd name="T12" fmla="*/ 13 w 794"/>
                <a:gd name="T13" fmla="*/ 55 h 414"/>
                <a:gd name="T14" fmla="*/ 284 w 794"/>
                <a:gd name="T15" fmla="*/ 145 h 414"/>
                <a:gd name="T16" fmla="*/ 343 w 794"/>
                <a:gd name="T17" fmla="*/ 139 h 414"/>
                <a:gd name="T18" fmla="*/ 391 w 794"/>
                <a:gd name="T19" fmla="*/ 147 h 414"/>
                <a:gd name="T20" fmla="*/ 395 w 794"/>
                <a:gd name="T21" fmla="*/ 140 h 414"/>
                <a:gd name="T22" fmla="*/ 395 w 794"/>
                <a:gd name="T23" fmla="*/ 14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203C1861-7983-46F2-9A4E-027EBEEE20FD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8 w 1586"/>
                <a:gd name="T1" fmla="*/ 0 h 821"/>
                <a:gd name="T2" fmla="*/ 82 w 1586"/>
                <a:gd name="T3" fmla="*/ 23 h 821"/>
                <a:gd name="T4" fmla="*/ 88 w 1586"/>
                <a:gd name="T5" fmla="*/ 28 h 821"/>
                <a:gd name="T6" fmla="*/ 98 w 1586"/>
                <a:gd name="T7" fmla="*/ 35 h 821"/>
                <a:gd name="T8" fmla="*/ 97 w 1586"/>
                <a:gd name="T9" fmla="*/ 36 h 821"/>
                <a:gd name="T10" fmla="*/ 83 w 1586"/>
                <a:gd name="T11" fmla="*/ 35 h 821"/>
                <a:gd name="T12" fmla="*/ 71 w 1586"/>
                <a:gd name="T13" fmla="*/ 36 h 821"/>
                <a:gd name="T14" fmla="*/ 3 w 1586"/>
                <a:gd name="T15" fmla="*/ 13 h 821"/>
                <a:gd name="T16" fmla="*/ 0 w 1586"/>
                <a:gd name="T17" fmla="*/ 7 h 821"/>
                <a:gd name="T18" fmla="*/ 3 w 1586"/>
                <a:gd name="T19" fmla="*/ 1 h 821"/>
                <a:gd name="T20" fmla="*/ 8 w 1586"/>
                <a:gd name="T21" fmla="*/ 0 h 821"/>
                <a:gd name="T22" fmla="*/ 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54273486-8470-4673-B388-AF7FAC722384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15 h 747"/>
                <a:gd name="T2" fmla="*/ 58 w 1049"/>
                <a:gd name="T3" fmla="*/ 33 h 747"/>
                <a:gd name="T4" fmla="*/ 59 w 1049"/>
                <a:gd name="T5" fmla="*/ 24 h 747"/>
                <a:gd name="T6" fmla="*/ 65 w 1049"/>
                <a:gd name="T7" fmla="*/ 19 h 747"/>
                <a:gd name="T8" fmla="*/ 5 w 1049"/>
                <a:gd name="T9" fmla="*/ 0 h 747"/>
                <a:gd name="T10" fmla="*/ 0 w 1049"/>
                <a:gd name="T11" fmla="*/ 6 h 747"/>
                <a:gd name="T12" fmla="*/ 0 w 1049"/>
                <a:gd name="T13" fmla="*/ 15 h 747"/>
                <a:gd name="T14" fmla="*/ 0 w 1049"/>
                <a:gd name="T15" fmla="*/ 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FADF423B-B1FB-4F05-9A08-DCBF8A0B088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25354064-5B93-42D3-B62A-7C12C7B2E0A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7 w 150"/>
                  <a:gd name="T1" fmla="*/ 0 h 173"/>
                  <a:gd name="T2" fmla="*/ 2 w 150"/>
                  <a:gd name="T3" fmla="*/ 3 h 173"/>
                  <a:gd name="T4" fmla="*/ 0 w 150"/>
                  <a:gd name="T5" fmla="*/ 8 h 173"/>
                  <a:gd name="T6" fmla="*/ 5 w 150"/>
                  <a:gd name="T7" fmla="*/ 7 h 173"/>
                  <a:gd name="T8" fmla="*/ 6 w 150"/>
                  <a:gd name="T9" fmla="*/ 4 h 173"/>
                  <a:gd name="T10" fmla="*/ 9 w 150"/>
                  <a:gd name="T11" fmla="*/ 1 h 173"/>
                  <a:gd name="T12" fmla="*/ 7 w 150"/>
                  <a:gd name="T13" fmla="*/ 0 h 173"/>
                  <a:gd name="T14" fmla="*/ 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676776E5-A040-42A1-B0DB-981E14EDF48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0 w 1684"/>
                  <a:gd name="T1" fmla="*/ 0 h 880"/>
                  <a:gd name="T2" fmla="*/ 4 w 1684"/>
                  <a:gd name="T3" fmla="*/ 2 h 880"/>
                  <a:gd name="T4" fmla="*/ 0 w 1684"/>
                  <a:gd name="T5" fmla="*/ 9 h 880"/>
                  <a:gd name="T6" fmla="*/ 4 w 1684"/>
                  <a:gd name="T7" fmla="*/ 16 h 880"/>
                  <a:gd name="T8" fmla="*/ 73 w 1684"/>
                  <a:gd name="T9" fmla="*/ 38 h 880"/>
                  <a:gd name="T10" fmla="*/ 88 w 1684"/>
                  <a:gd name="T11" fmla="*/ 37 h 880"/>
                  <a:gd name="T12" fmla="*/ 100 w 1684"/>
                  <a:gd name="T13" fmla="*/ 39 h 880"/>
                  <a:gd name="T14" fmla="*/ 105 w 1684"/>
                  <a:gd name="T15" fmla="*/ 36 h 880"/>
                  <a:gd name="T16" fmla="*/ 93 w 1684"/>
                  <a:gd name="T17" fmla="*/ 29 h 880"/>
                  <a:gd name="T18" fmla="*/ 89 w 1684"/>
                  <a:gd name="T19" fmla="*/ 23 h 880"/>
                  <a:gd name="T20" fmla="*/ 85 w 1684"/>
                  <a:gd name="T21" fmla="*/ 23 h 880"/>
                  <a:gd name="T22" fmla="*/ 90 w 1684"/>
                  <a:gd name="T23" fmla="*/ 29 h 880"/>
                  <a:gd name="T24" fmla="*/ 98 w 1684"/>
                  <a:gd name="T25" fmla="*/ 36 h 880"/>
                  <a:gd name="T26" fmla="*/ 88 w 1684"/>
                  <a:gd name="T27" fmla="*/ 35 h 880"/>
                  <a:gd name="T28" fmla="*/ 76 w 1684"/>
                  <a:gd name="T29" fmla="*/ 36 h 880"/>
                  <a:gd name="T30" fmla="*/ 78 w 1684"/>
                  <a:gd name="T31" fmla="*/ 29 h 880"/>
                  <a:gd name="T32" fmla="*/ 83 w 1684"/>
                  <a:gd name="T33" fmla="*/ 24 h 880"/>
                  <a:gd name="T34" fmla="*/ 77 w 1684"/>
                  <a:gd name="T35" fmla="*/ 24 h 880"/>
                  <a:gd name="T36" fmla="*/ 72 w 1684"/>
                  <a:gd name="T37" fmla="*/ 29 h 880"/>
                  <a:gd name="T38" fmla="*/ 71 w 1684"/>
                  <a:gd name="T39" fmla="*/ 35 h 880"/>
                  <a:gd name="T40" fmla="*/ 7 w 1684"/>
                  <a:gd name="T41" fmla="*/ 14 h 880"/>
                  <a:gd name="T42" fmla="*/ 5 w 1684"/>
                  <a:gd name="T43" fmla="*/ 10 h 880"/>
                  <a:gd name="T44" fmla="*/ 6 w 1684"/>
                  <a:gd name="T45" fmla="*/ 4 h 880"/>
                  <a:gd name="T46" fmla="*/ 13 w 1684"/>
                  <a:gd name="T47" fmla="*/ 0 h 880"/>
                  <a:gd name="T48" fmla="*/ 10 w 1684"/>
                  <a:gd name="T49" fmla="*/ 0 h 880"/>
                  <a:gd name="T50" fmla="*/ 1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7D4EC5F6-C44C-40AB-B791-BF5D4776287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6 w 1190"/>
                  <a:gd name="T1" fmla="*/ 0 h 500"/>
                  <a:gd name="T2" fmla="*/ 74 w 1190"/>
                  <a:gd name="T3" fmla="*/ 21 h 500"/>
                  <a:gd name="T4" fmla="*/ 67 w 1190"/>
                  <a:gd name="T5" fmla="*/ 22 h 500"/>
                  <a:gd name="T6" fmla="*/ 0 w 1190"/>
                  <a:gd name="T7" fmla="*/ 1 h 500"/>
                  <a:gd name="T8" fmla="*/ 6 w 1190"/>
                  <a:gd name="T9" fmla="*/ 0 h 500"/>
                  <a:gd name="T10" fmla="*/ 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EBF26F7B-0B2B-4DBE-9278-C4252A3888B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7 w 160"/>
                  <a:gd name="T1" fmla="*/ 0 h 335"/>
                  <a:gd name="T2" fmla="*/ 1 w 160"/>
                  <a:gd name="T3" fmla="*/ 5 h 335"/>
                  <a:gd name="T4" fmla="*/ 0 w 160"/>
                  <a:gd name="T5" fmla="*/ 10 h 335"/>
                  <a:gd name="T6" fmla="*/ 2 w 160"/>
                  <a:gd name="T7" fmla="*/ 14 h 335"/>
                  <a:gd name="T8" fmla="*/ 6 w 160"/>
                  <a:gd name="T9" fmla="*/ 15 h 335"/>
                  <a:gd name="T10" fmla="*/ 5 w 160"/>
                  <a:gd name="T11" fmla="*/ 7 h 335"/>
                  <a:gd name="T12" fmla="*/ 10 w 160"/>
                  <a:gd name="T13" fmla="*/ 1 h 335"/>
                  <a:gd name="T14" fmla="*/ 7 w 160"/>
                  <a:gd name="T15" fmla="*/ 0 h 335"/>
                  <a:gd name="T16" fmla="*/ 7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54F23151-D439-4D48-8EAD-4B10E2672F9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 w 489"/>
                  <a:gd name="T1" fmla="*/ 1 h 296"/>
                  <a:gd name="T2" fmla="*/ 10 w 489"/>
                  <a:gd name="T3" fmla="*/ 3 h 296"/>
                  <a:gd name="T4" fmla="*/ 20 w 489"/>
                  <a:gd name="T5" fmla="*/ 6 h 296"/>
                  <a:gd name="T6" fmla="*/ 27 w 489"/>
                  <a:gd name="T7" fmla="*/ 11 h 296"/>
                  <a:gd name="T8" fmla="*/ 20 w 489"/>
                  <a:gd name="T9" fmla="*/ 10 h 296"/>
                  <a:gd name="T10" fmla="*/ 9 w 489"/>
                  <a:gd name="T11" fmla="*/ 6 h 296"/>
                  <a:gd name="T12" fmla="*/ 3 w 489"/>
                  <a:gd name="T13" fmla="*/ 4 h 296"/>
                  <a:gd name="T14" fmla="*/ 7 w 489"/>
                  <a:gd name="T15" fmla="*/ 7 h 296"/>
                  <a:gd name="T16" fmla="*/ 17 w 489"/>
                  <a:gd name="T17" fmla="*/ 12 h 296"/>
                  <a:gd name="T18" fmla="*/ 29 w 489"/>
                  <a:gd name="T19" fmla="*/ 13 h 296"/>
                  <a:gd name="T20" fmla="*/ 30 w 489"/>
                  <a:gd name="T21" fmla="*/ 10 h 296"/>
                  <a:gd name="T22" fmla="*/ 24 w 489"/>
                  <a:gd name="T23" fmla="*/ 5 h 296"/>
                  <a:gd name="T24" fmla="*/ 10 w 489"/>
                  <a:gd name="T25" fmla="*/ 1 h 296"/>
                  <a:gd name="T26" fmla="*/ 0 w 489"/>
                  <a:gd name="T27" fmla="*/ 0 h 296"/>
                  <a:gd name="T28" fmla="*/ 1 w 489"/>
                  <a:gd name="T29" fmla="*/ 1 h 296"/>
                  <a:gd name="T30" fmla="*/ 1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E8740F13-A5CB-4F11-BF62-1A66A0B94FD9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7E3F4B30-8753-4FBB-B4E0-15B7EA256502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7B697ED0-50C2-413B-8615-0A7D86DE4A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685BFA7E-422A-4847-BBCB-DEABC3A8BE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E3B5A346-A374-44FF-8218-A23719875F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ABD5E-58E9-447E-96D0-3EA014695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266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B8FFD65-C87C-410A-B129-4F40BBF24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2838A2-8852-47A2-B0A3-F300672F3F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9D38D79-64CC-42A7-8C55-CDCCB7EEB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3F661-D0A7-4CE4-BF5C-C8D4FEA96C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809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9294F2B-DC7A-4DD7-AABF-A82813EE83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90C9EF-0C0D-4026-B7A9-D2C6CF36D0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0F6276F-9CD9-473F-8823-E39B2A2597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A33E0-E54B-4E1A-91C7-C3CAE2A642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52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6974713-0937-4A13-909B-15994B22BD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3B149B-297A-45FA-A531-DF210EFDBF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28BDF3A-995A-4443-BDE0-1A11A13FA3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82D3C-B16E-4930-800F-10835AD1FA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245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B96AF6E-5AEC-4CB7-9B4B-7697D63A89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5781E4-B97B-44E1-83BB-D959B1D0FA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19132BB-191E-421D-A271-56CA1E2256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66906-1F54-4E8C-B487-7B4C380CE0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97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1D867F-816B-40D3-B00F-7BA6799929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510138-8FAC-4B9D-BD30-2224B5E0A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B039A15-9CDB-4E92-8102-D908173D7F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62DAD-3E61-46FC-AF50-09F15836D8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45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3A7B474-C417-4674-86E8-2008E0CDBA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CF8BBFC-EFF4-49AB-824E-B8629B7A62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6A734DC4-8F0A-45C8-B0CE-368FB80349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646EA-2111-444F-815E-A290492D25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16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B6495FB-927E-48BB-9C49-AAA59368B8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EBBE5F3-849D-4EFE-B68D-5BCD006AB7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0796D1F-AEEF-40BF-8BDD-CBCAF40F37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919E6-E4F0-4BEB-9717-4BCE009A84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90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BC333CB-0C7E-4FEC-9A94-6403EC594B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095271F-96C9-4F6C-9122-DD82EE2BBC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1806DF7-902A-419C-BCAB-D65253BB2C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10684-653F-42BF-B666-AF7CA0DC0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005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2E4DA6-4EEF-4F9D-ADED-73028ACDDB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1D4C00-7F7A-4BA3-B363-830BEE77E5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840CD77-9DC2-4435-AEE6-39A42930C3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F1BE0-642E-4529-9618-E32D0DB03C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26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B4F8DC-FEF3-48CE-B866-A936470538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42154E-74AA-493C-80D0-DF360DBCB4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F868042-0241-4FC6-BC53-25A8E81AC4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7DCA5-C11F-4D20-87B7-17BAE07357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29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A8C6E7D7-653D-4AA5-BFF1-BA9D7F814DB8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C534549-C1EE-43DF-BEB3-33D3D0D83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9E53807-3595-4006-AC7E-E816066036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EE3AF9A-0F3A-42F2-8BDD-688CAE8B44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C0E608B-BAB3-455A-A6B9-C0DFDEBD7C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9F7DF44-63CD-4837-8F96-8295AEDFA0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A4EC3C8-01CC-4B45-9754-F7D290D10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9D6EF7D8-AFB9-4E3E-A092-9F26956352F7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738A4CA0-1B14-483E-93A1-3A50040E5776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E9BBE208-09FF-4943-8E26-E490E9591977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DB7FCF16-1CB3-401F-9049-255E763DD7C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99 w 2177"/>
                <a:gd name="T1" fmla="*/ 158 h 1298"/>
                <a:gd name="T2" fmla="*/ 178 w 2177"/>
                <a:gd name="T3" fmla="*/ 139 h 1298"/>
                <a:gd name="T4" fmla="*/ 167 w 2177"/>
                <a:gd name="T5" fmla="*/ 60 h 1298"/>
                <a:gd name="T6" fmla="*/ 268 w 2177"/>
                <a:gd name="T7" fmla="*/ 42 h 1298"/>
                <a:gd name="T8" fmla="*/ 273 w 2177"/>
                <a:gd name="T9" fmla="*/ 26 h 1298"/>
                <a:gd name="T10" fmla="*/ 263 w 2177"/>
                <a:gd name="T11" fmla="*/ 13 h 1298"/>
                <a:gd name="T12" fmla="*/ 160 w 2177"/>
                <a:gd name="T13" fmla="*/ 27 h 1298"/>
                <a:gd name="T14" fmla="*/ 153 w 2177"/>
                <a:gd name="T15" fmla="*/ 4 h 1298"/>
                <a:gd name="T16" fmla="*/ 136 w 2177"/>
                <a:gd name="T17" fmla="*/ 0 h 1298"/>
                <a:gd name="T18" fmla="*/ 120 w 2177"/>
                <a:gd name="T19" fmla="*/ 4 h 1298"/>
                <a:gd name="T20" fmla="*/ 111 w 2177"/>
                <a:gd name="T21" fmla="*/ 14 h 1298"/>
                <a:gd name="T22" fmla="*/ 118 w 2177"/>
                <a:gd name="T23" fmla="*/ 36 h 1298"/>
                <a:gd name="T24" fmla="*/ 83 w 2177"/>
                <a:gd name="T25" fmla="*/ 56 h 1298"/>
                <a:gd name="T26" fmla="*/ 123 w 2177"/>
                <a:gd name="T27" fmla="*/ 60 h 1298"/>
                <a:gd name="T28" fmla="*/ 139 w 2177"/>
                <a:gd name="T29" fmla="*/ 112 h 1298"/>
                <a:gd name="T30" fmla="*/ 18 w 2177"/>
                <a:gd name="T31" fmla="*/ 59 h 1298"/>
                <a:gd name="T32" fmla="*/ 6 w 2177"/>
                <a:gd name="T33" fmla="*/ 64 h 1298"/>
                <a:gd name="T34" fmla="*/ 0 w 2177"/>
                <a:gd name="T35" fmla="*/ 80 h 1298"/>
                <a:gd name="T36" fmla="*/ 7 w 2177"/>
                <a:gd name="T37" fmla="*/ 98 h 1298"/>
                <a:gd name="T38" fmla="*/ 143 w 2177"/>
                <a:gd name="T39" fmla="*/ 161 h 1298"/>
                <a:gd name="T40" fmla="*/ 173 w 2177"/>
                <a:gd name="T41" fmla="*/ 157 h 1298"/>
                <a:gd name="T42" fmla="*/ 197 w 2177"/>
                <a:gd name="T43" fmla="*/ 163 h 1298"/>
                <a:gd name="T44" fmla="*/ 199 w 2177"/>
                <a:gd name="T45" fmla="*/ 158 h 1298"/>
                <a:gd name="T46" fmla="*/ 199 w 2177"/>
                <a:gd name="T47" fmla="*/ 158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B895B7F0-CCA8-4EFF-9348-6C3AD534C2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5 w 143"/>
                <a:gd name="T3" fmla="*/ 0 h 258"/>
                <a:gd name="T4" fmla="*/ 17 w 143"/>
                <a:gd name="T5" fmla="*/ 30 h 258"/>
                <a:gd name="T6" fmla="*/ 1 w 143"/>
                <a:gd name="T7" fmla="*/ 33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9F48C12B-E1E4-4D47-AB68-AC42CAF179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7 w 1586"/>
                <a:gd name="T1" fmla="*/ 0 h 821"/>
                <a:gd name="T2" fmla="*/ 166 w 1586"/>
                <a:gd name="T3" fmla="*/ 64 h 821"/>
                <a:gd name="T4" fmla="*/ 178 w 1586"/>
                <a:gd name="T5" fmla="*/ 79 h 821"/>
                <a:gd name="T6" fmla="*/ 198 w 1586"/>
                <a:gd name="T7" fmla="*/ 99 h 821"/>
                <a:gd name="T8" fmla="*/ 195 w 1586"/>
                <a:gd name="T9" fmla="*/ 102 h 821"/>
                <a:gd name="T10" fmla="*/ 168 w 1586"/>
                <a:gd name="T11" fmla="*/ 98 h 821"/>
                <a:gd name="T12" fmla="*/ 143 w 1586"/>
                <a:gd name="T13" fmla="*/ 101 h 821"/>
                <a:gd name="T14" fmla="*/ 5 w 1586"/>
                <a:gd name="T15" fmla="*/ 37 h 821"/>
                <a:gd name="T16" fmla="*/ 0 w 1586"/>
                <a:gd name="T17" fmla="*/ 18 h 821"/>
                <a:gd name="T18" fmla="*/ 5 w 1586"/>
                <a:gd name="T19" fmla="*/ 4 h 821"/>
                <a:gd name="T20" fmla="*/ 17 w 1586"/>
                <a:gd name="T21" fmla="*/ 0 h 821"/>
                <a:gd name="T22" fmla="*/ 1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EB76BB30-5E69-46E1-BD0D-291CABBCDC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41 h 747"/>
                <a:gd name="T2" fmla="*/ 116 w 1049"/>
                <a:gd name="T3" fmla="*/ 94 h 747"/>
                <a:gd name="T4" fmla="*/ 118 w 1049"/>
                <a:gd name="T5" fmla="*/ 67 h 747"/>
                <a:gd name="T6" fmla="*/ 132 w 1049"/>
                <a:gd name="T7" fmla="*/ 53 h 747"/>
                <a:gd name="T8" fmla="*/ 10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3BCE923C-A9BB-4B95-A2DF-362F58E1E7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4 h 241"/>
                <a:gd name="T2" fmla="*/ 19 w 272"/>
                <a:gd name="T3" fmla="*/ 0 h 241"/>
                <a:gd name="T4" fmla="*/ 31 w 272"/>
                <a:gd name="T5" fmla="*/ 5 h 241"/>
                <a:gd name="T6" fmla="*/ 33 w 272"/>
                <a:gd name="T7" fmla="*/ 18 h 241"/>
                <a:gd name="T8" fmla="*/ 20 w 272"/>
                <a:gd name="T9" fmla="*/ 19 h 241"/>
                <a:gd name="T10" fmla="*/ 4 w 272"/>
                <a:gd name="T11" fmla="*/ 31 h 241"/>
                <a:gd name="T12" fmla="*/ 0 w 272"/>
                <a:gd name="T13" fmla="*/ 4 h 241"/>
                <a:gd name="T14" fmla="*/ 0 w 272"/>
                <a:gd name="T15" fmla="*/ 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F556F714-C203-4C42-849A-C6226FEC3A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9 w 152"/>
                <a:gd name="T1" fmla="*/ 1 h 224"/>
                <a:gd name="T2" fmla="*/ 19 w 152"/>
                <a:gd name="T3" fmla="*/ 28 h 224"/>
                <a:gd name="T4" fmla="*/ 0 w 152"/>
                <a:gd name="T5" fmla="*/ 1 h 224"/>
                <a:gd name="T6" fmla="*/ 9 w 152"/>
                <a:gd name="T7" fmla="*/ 0 h 224"/>
                <a:gd name="T8" fmla="*/ 19 w 152"/>
                <a:gd name="T9" fmla="*/ 1 h 224"/>
                <a:gd name="T10" fmla="*/ 19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2F3695D2-8EDC-4BA9-9F7F-27208674A92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0 h 764"/>
                <a:gd name="T2" fmla="*/ 11 w 386"/>
                <a:gd name="T3" fmla="*/ 0 h 764"/>
                <a:gd name="T4" fmla="*/ 29 w 386"/>
                <a:gd name="T5" fmla="*/ 1 h 764"/>
                <a:gd name="T6" fmla="*/ 49 w 386"/>
                <a:gd name="T7" fmla="*/ 96 h 764"/>
                <a:gd name="T8" fmla="*/ 35 w 386"/>
                <a:gd name="T9" fmla="*/ 91 h 764"/>
                <a:gd name="T10" fmla="*/ 19 w 386"/>
                <a:gd name="T11" fmla="*/ 85 h 764"/>
                <a:gd name="T12" fmla="*/ 0 w 386"/>
                <a:gd name="T13" fmla="*/ 10 h 764"/>
                <a:gd name="T14" fmla="*/ 0 w 386"/>
                <a:gd name="T15" fmla="*/ 1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E872119F-8FA3-489F-BE59-366A9C207C2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87 w 728"/>
                <a:gd name="T1" fmla="*/ 0 h 348"/>
                <a:gd name="T2" fmla="*/ 0 w 728"/>
                <a:gd name="T3" fmla="*/ 14 h 348"/>
                <a:gd name="T4" fmla="*/ 4 w 728"/>
                <a:gd name="T5" fmla="*/ 44 h 348"/>
                <a:gd name="T6" fmla="*/ 90 w 728"/>
                <a:gd name="T7" fmla="*/ 30 h 348"/>
                <a:gd name="T8" fmla="*/ 91 w 728"/>
                <a:gd name="T9" fmla="*/ 6 h 348"/>
                <a:gd name="T10" fmla="*/ 87 w 728"/>
                <a:gd name="T11" fmla="*/ 0 h 348"/>
                <a:gd name="T12" fmla="*/ 87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846571B7-2E17-4942-8D5D-4027BC1F52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34 w 312"/>
                <a:gd name="T1" fmla="*/ 0 h 135"/>
                <a:gd name="T2" fmla="*/ 0 w 312"/>
                <a:gd name="T3" fmla="*/ 9 h 135"/>
                <a:gd name="T4" fmla="*/ 39 w 312"/>
                <a:gd name="T5" fmla="*/ 16 h 135"/>
                <a:gd name="T6" fmla="*/ 34 w 312"/>
                <a:gd name="T7" fmla="*/ 0 h 135"/>
                <a:gd name="T8" fmla="*/ 34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3B741E28-4EFB-41F9-90CD-002CFBBE888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0B6D918E-CA98-48BB-BFD6-A646C78DC83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31CC4E3B-A0E9-4790-8BE4-BB439C6771C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3 h 175"/>
                    <a:gd name="T2" fmla="*/ 15 w 313"/>
                    <a:gd name="T3" fmla="*/ 1 h 175"/>
                    <a:gd name="T4" fmla="*/ 27 w 313"/>
                    <a:gd name="T5" fmla="*/ 0 h 175"/>
                    <a:gd name="T6" fmla="*/ 37 w 313"/>
                    <a:gd name="T7" fmla="*/ 3 h 175"/>
                    <a:gd name="T8" fmla="*/ 40 w 313"/>
                    <a:gd name="T9" fmla="*/ 11 h 175"/>
                    <a:gd name="T10" fmla="*/ 21 w 313"/>
                    <a:gd name="T11" fmla="*/ 8 h 175"/>
                    <a:gd name="T12" fmla="*/ 10 w 313"/>
                    <a:gd name="T13" fmla="*/ 12 h 175"/>
                    <a:gd name="T14" fmla="*/ 2 w 313"/>
                    <a:gd name="T15" fmla="*/ 21 h 175"/>
                    <a:gd name="T16" fmla="*/ 0 w 313"/>
                    <a:gd name="T17" fmla="*/ 13 h 175"/>
                    <a:gd name="T18" fmla="*/ 0 w 313"/>
                    <a:gd name="T19" fmla="*/ 1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ADD5F736-E739-4882-B746-ACEFFE22EDC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5 h 266"/>
                    <a:gd name="T2" fmla="*/ 20 w 230"/>
                    <a:gd name="T3" fmla="*/ 34 h 266"/>
                    <a:gd name="T4" fmla="*/ 29 w 230"/>
                    <a:gd name="T5" fmla="*/ 32 h 266"/>
                    <a:gd name="T6" fmla="*/ 28 w 230"/>
                    <a:gd name="T7" fmla="*/ 3 h 266"/>
                    <a:gd name="T8" fmla="*/ 21 w 230"/>
                    <a:gd name="T9" fmla="*/ 0 h 266"/>
                    <a:gd name="T10" fmla="*/ 23 w 230"/>
                    <a:gd name="T11" fmla="*/ 25 h 266"/>
                    <a:gd name="T12" fmla="*/ 9 w 230"/>
                    <a:gd name="T13" fmla="*/ 1 h 266"/>
                    <a:gd name="T14" fmla="*/ 0 w 230"/>
                    <a:gd name="T15" fmla="*/ 5 h 266"/>
                    <a:gd name="T16" fmla="*/ 0 w 230"/>
                    <a:gd name="T17" fmla="*/ 5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B3842D1F-8A38-4ADA-8E51-BA515C3AA6C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3 h 234"/>
                    <a:gd name="T2" fmla="*/ 4 w 87"/>
                    <a:gd name="T3" fmla="*/ 12 h 234"/>
                    <a:gd name="T4" fmla="*/ 5 w 87"/>
                    <a:gd name="T5" fmla="*/ 20 h 234"/>
                    <a:gd name="T6" fmla="*/ 3 w 87"/>
                    <a:gd name="T7" fmla="*/ 30 h 234"/>
                    <a:gd name="T8" fmla="*/ 10 w 87"/>
                    <a:gd name="T9" fmla="*/ 28 h 234"/>
                    <a:gd name="T10" fmla="*/ 10 w 87"/>
                    <a:gd name="T11" fmla="*/ 15 h 234"/>
                    <a:gd name="T12" fmla="*/ 5 w 87"/>
                    <a:gd name="T13" fmla="*/ 0 h 234"/>
                    <a:gd name="T14" fmla="*/ 0 w 87"/>
                    <a:gd name="T15" fmla="*/ 3 h 234"/>
                    <a:gd name="T16" fmla="*/ 0 w 87"/>
                    <a:gd name="T17" fmla="*/ 3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FAF8E045-F613-4963-B774-2979B7F0A5D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3 w 1190"/>
                  <a:gd name="T1" fmla="*/ 0 h 500"/>
                  <a:gd name="T2" fmla="*/ 149 w 1190"/>
                  <a:gd name="T3" fmla="*/ 62 h 500"/>
                  <a:gd name="T4" fmla="*/ 135 w 1190"/>
                  <a:gd name="T5" fmla="*/ 63 h 500"/>
                  <a:gd name="T6" fmla="*/ 0 w 1190"/>
                  <a:gd name="T7" fmla="*/ 4 h 500"/>
                  <a:gd name="T8" fmla="*/ 13 w 1190"/>
                  <a:gd name="T9" fmla="*/ 0 h 500"/>
                  <a:gd name="T10" fmla="*/ 13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B83C06E7-7879-456A-8D7F-8021FD91B13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 w 489"/>
                  <a:gd name="T1" fmla="*/ 5 h 296"/>
                  <a:gd name="T2" fmla="*/ 20 w 489"/>
                  <a:gd name="T3" fmla="*/ 9 h 296"/>
                  <a:gd name="T4" fmla="*/ 40 w 489"/>
                  <a:gd name="T5" fmla="*/ 18 h 296"/>
                  <a:gd name="T6" fmla="*/ 55 w 489"/>
                  <a:gd name="T7" fmla="*/ 31 h 296"/>
                  <a:gd name="T8" fmla="*/ 40 w 489"/>
                  <a:gd name="T9" fmla="*/ 29 h 296"/>
                  <a:gd name="T10" fmla="*/ 17 w 489"/>
                  <a:gd name="T11" fmla="*/ 19 h 296"/>
                  <a:gd name="T12" fmla="*/ 6 w 489"/>
                  <a:gd name="T13" fmla="*/ 10 h 296"/>
                  <a:gd name="T14" fmla="*/ 13 w 489"/>
                  <a:gd name="T15" fmla="*/ 21 h 296"/>
                  <a:gd name="T16" fmla="*/ 34 w 489"/>
                  <a:gd name="T17" fmla="*/ 34 h 296"/>
                  <a:gd name="T18" fmla="*/ 58 w 489"/>
                  <a:gd name="T19" fmla="*/ 37 h 296"/>
                  <a:gd name="T20" fmla="*/ 61 w 489"/>
                  <a:gd name="T21" fmla="*/ 28 h 296"/>
                  <a:gd name="T22" fmla="*/ 49 w 489"/>
                  <a:gd name="T23" fmla="*/ 15 h 296"/>
                  <a:gd name="T24" fmla="*/ 21 w 489"/>
                  <a:gd name="T25" fmla="*/ 3 h 296"/>
                  <a:gd name="T26" fmla="*/ 0 w 489"/>
                  <a:gd name="T27" fmla="*/ 0 h 296"/>
                  <a:gd name="T28" fmla="*/ 1 w 489"/>
                  <a:gd name="T29" fmla="*/ 5 h 296"/>
                  <a:gd name="T30" fmla="*/ 1 w 489"/>
                  <a:gd name="T31" fmla="*/ 5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A33FABA0-183C-43BD-BDC2-AC0F051A56E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3 w 213"/>
                  <a:gd name="T1" fmla="*/ 0 h 478"/>
                  <a:gd name="T2" fmla="*/ 12 w 213"/>
                  <a:gd name="T3" fmla="*/ 3 h 478"/>
                  <a:gd name="T4" fmla="*/ 10 w 213"/>
                  <a:gd name="T5" fmla="*/ 24 h 478"/>
                  <a:gd name="T6" fmla="*/ 14 w 213"/>
                  <a:gd name="T7" fmla="*/ 40 h 478"/>
                  <a:gd name="T8" fmla="*/ 27 w 213"/>
                  <a:gd name="T9" fmla="*/ 56 h 478"/>
                  <a:gd name="T10" fmla="*/ 13 w 213"/>
                  <a:gd name="T11" fmla="*/ 59 h 478"/>
                  <a:gd name="T12" fmla="*/ 4 w 213"/>
                  <a:gd name="T13" fmla="*/ 42 h 478"/>
                  <a:gd name="T14" fmla="*/ 0 w 213"/>
                  <a:gd name="T15" fmla="*/ 7 h 478"/>
                  <a:gd name="T16" fmla="*/ 3 w 213"/>
                  <a:gd name="T17" fmla="*/ 0 h 478"/>
                  <a:gd name="T18" fmla="*/ 3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E5839D3F-6009-46A4-A870-ABB2EDDEA1A9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C127019F-8C0C-4664-8DEC-DC69D2D99B1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4 w 150"/>
                    <a:gd name="T1" fmla="*/ 0 h 173"/>
                    <a:gd name="T2" fmla="*/ 5 w 150"/>
                    <a:gd name="T3" fmla="*/ 9 h 173"/>
                    <a:gd name="T4" fmla="*/ 0 w 150"/>
                    <a:gd name="T5" fmla="*/ 22 h 173"/>
                    <a:gd name="T6" fmla="*/ 10 w 150"/>
                    <a:gd name="T7" fmla="*/ 20 h 173"/>
                    <a:gd name="T8" fmla="*/ 13 w 150"/>
                    <a:gd name="T9" fmla="*/ 11 h 173"/>
                    <a:gd name="T10" fmla="*/ 19 w 150"/>
                    <a:gd name="T11" fmla="*/ 4 h 173"/>
                    <a:gd name="T12" fmla="*/ 14 w 150"/>
                    <a:gd name="T13" fmla="*/ 0 h 173"/>
                    <a:gd name="T14" fmla="*/ 14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C585008D-CE7E-410B-87B4-FCAEAC08DB1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20 w 1684"/>
                    <a:gd name="T1" fmla="*/ 0 h 880"/>
                    <a:gd name="T2" fmla="*/ 8 w 1684"/>
                    <a:gd name="T3" fmla="*/ 7 h 880"/>
                    <a:gd name="T4" fmla="*/ 0 w 1684"/>
                    <a:gd name="T5" fmla="*/ 26 h 880"/>
                    <a:gd name="T6" fmla="*/ 9 w 1684"/>
                    <a:gd name="T7" fmla="*/ 45 h 880"/>
                    <a:gd name="T8" fmla="*/ 148 w 1684"/>
                    <a:gd name="T9" fmla="*/ 109 h 880"/>
                    <a:gd name="T10" fmla="*/ 178 w 1684"/>
                    <a:gd name="T11" fmla="*/ 105 h 880"/>
                    <a:gd name="T12" fmla="*/ 202 w 1684"/>
                    <a:gd name="T13" fmla="*/ 110 h 880"/>
                    <a:gd name="T14" fmla="*/ 211 w 1684"/>
                    <a:gd name="T15" fmla="*/ 101 h 880"/>
                    <a:gd name="T16" fmla="*/ 188 w 1684"/>
                    <a:gd name="T17" fmla="*/ 83 h 880"/>
                    <a:gd name="T18" fmla="*/ 179 w 1684"/>
                    <a:gd name="T19" fmla="*/ 64 h 880"/>
                    <a:gd name="T20" fmla="*/ 172 w 1684"/>
                    <a:gd name="T21" fmla="*/ 66 h 880"/>
                    <a:gd name="T22" fmla="*/ 180 w 1684"/>
                    <a:gd name="T23" fmla="*/ 83 h 880"/>
                    <a:gd name="T24" fmla="*/ 198 w 1684"/>
                    <a:gd name="T25" fmla="*/ 102 h 880"/>
                    <a:gd name="T26" fmla="*/ 177 w 1684"/>
                    <a:gd name="T27" fmla="*/ 99 h 880"/>
                    <a:gd name="T28" fmla="*/ 153 w 1684"/>
                    <a:gd name="T29" fmla="*/ 102 h 880"/>
                    <a:gd name="T30" fmla="*/ 157 w 1684"/>
                    <a:gd name="T31" fmla="*/ 82 h 880"/>
                    <a:gd name="T32" fmla="*/ 168 w 1684"/>
                    <a:gd name="T33" fmla="*/ 68 h 880"/>
                    <a:gd name="T34" fmla="*/ 156 w 1684"/>
                    <a:gd name="T35" fmla="*/ 69 h 880"/>
                    <a:gd name="T36" fmla="*/ 146 w 1684"/>
                    <a:gd name="T37" fmla="*/ 83 h 880"/>
                    <a:gd name="T38" fmla="*/ 143 w 1684"/>
                    <a:gd name="T39" fmla="*/ 99 h 880"/>
                    <a:gd name="T40" fmla="*/ 14 w 1684"/>
                    <a:gd name="T41" fmla="*/ 39 h 880"/>
                    <a:gd name="T42" fmla="*/ 10 w 1684"/>
                    <a:gd name="T43" fmla="*/ 27 h 880"/>
                    <a:gd name="T44" fmla="*/ 13 w 1684"/>
                    <a:gd name="T45" fmla="*/ 12 h 880"/>
                    <a:gd name="T46" fmla="*/ 28 w 1684"/>
                    <a:gd name="T47" fmla="*/ 0 h 880"/>
                    <a:gd name="T48" fmla="*/ 20 w 1684"/>
                    <a:gd name="T49" fmla="*/ 0 h 880"/>
                    <a:gd name="T50" fmla="*/ 20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5180658B-432F-48F0-B587-042660B82E3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5 w 160"/>
                    <a:gd name="T1" fmla="*/ 0 h 335"/>
                    <a:gd name="T2" fmla="*/ 3 w 160"/>
                    <a:gd name="T3" fmla="*/ 13 h 335"/>
                    <a:gd name="T4" fmla="*/ 0 w 160"/>
                    <a:gd name="T5" fmla="*/ 28 h 335"/>
                    <a:gd name="T6" fmla="*/ 5 w 160"/>
                    <a:gd name="T7" fmla="*/ 39 h 335"/>
                    <a:gd name="T8" fmla="*/ 12 w 160"/>
                    <a:gd name="T9" fmla="*/ 41 h 335"/>
                    <a:gd name="T10" fmla="*/ 10 w 160"/>
                    <a:gd name="T11" fmla="*/ 19 h 335"/>
                    <a:gd name="T12" fmla="*/ 20 w 160"/>
                    <a:gd name="T13" fmla="*/ 2 h 335"/>
                    <a:gd name="T14" fmla="*/ 15 w 160"/>
                    <a:gd name="T15" fmla="*/ 0 h 335"/>
                    <a:gd name="T16" fmla="*/ 15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DD9E1C53-3EB6-4EB7-93C7-895276C3AFE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8 w 642"/>
                    <a:gd name="T1" fmla="*/ 112 h 1188"/>
                    <a:gd name="T2" fmla="*/ 0 w 642"/>
                    <a:gd name="T3" fmla="*/ 16 h 1188"/>
                    <a:gd name="T4" fmla="*/ 11 w 642"/>
                    <a:gd name="T5" fmla="*/ 5 h 1188"/>
                    <a:gd name="T6" fmla="*/ 33 w 642"/>
                    <a:gd name="T7" fmla="*/ 0 h 1188"/>
                    <a:gd name="T8" fmla="*/ 50 w 642"/>
                    <a:gd name="T9" fmla="*/ 8 h 1188"/>
                    <a:gd name="T10" fmla="*/ 81 w 642"/>
                    <a:gd name="T11" fmla="*/ 149 h 1188"/>
                    <a:gd name="T12" fmla="*/ 70 w 642"/>
                    <a:gd name="T13" fmla="*/ 137 h 1188"/>
                    <a:gd name="T14" fmla="*/ 45 w 642"/>
                    <a:gd name="T15" fmla="*/ 13 h 1188"/>
                    <a:gd name="T16" fmla="*/ 29 w 642"/>
                    <a:gd name="T17" fmla="*/ 8 h 1188"/>
                    <a:gd name="T18" fmla="*/ 15 w 642"/>
                    <a:gd name="T19" fmla="*/ 10 h 1188"/>
                    <a:gd name="T20" fmla="*/ 10 w 642"/>
                    <a:gd name="T21" fmla="*/ 18 h 1188"/>
                    <a:gd name="T22" fmla="*/ 39 w 642"/>
                    <a:gd name="T23" fmla="*/ 116 h 1188"/>
                    <a:gd name="T24" fmla="*/ 28 w 642"/>
                    <a:gd name="T25" fmla="*/ 112 h 1188"/>
                    <a:gd name="T26" fmla="*/ 28 w 642"/>
                    <a:gd name="T27" fmla="*/ 112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94937D61-802E-43CB-90B4-807629F4F1F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4 h 504"/>
                    <a:gd name="T2" fmla="*/ 10 w 192"/>
                    <a:gd name="T3" fmla="*/ 25 h 504"/>
                    <a:gd name="T4" fmla="*/ 15 w 192"/>
                    <a:gd name="T5" fmla="*/ 40 h 504"/>
                    <a:gd name="T6" fmla="*/ 15 w 192"/>
                    <a:gd name="T7" fmla="*/ 63 h 504"/>
                    <a:gd name="T8" fmla="*/ 24 w 192"/>
                    <a:gd name="T9" fmla="*/ 63 h 504"/>
                    <a:gd name="T10" fmla="*/ 24 w 192"/>
                    <a:gd name="T11" fmla="*/ 45 h 504"/>
                    <a:gd name="T12" fmla="*/ 21 w 192"/>
                    <a:gd name="T13" fmla="*/ 26 h 504"/>
                    <a:gd name="T14" fmla="*/ 13 w 192"/>
                    <a:gd name="T15" fmla="*/ 8 h 504"/>
                    <a:gd name="T16" fmla="*/ 8 w 192"/>
                    <a:gd name="T17" fmla="*/ 0 h 504"/>
                    <a:gd name="T18" fmla="*/ 0 w 192"/>
                    <a:gd name="T19" fmla="*/ 4 h 504"/>
                    <a:gd name="T20" fmla="*/ 0 w 192"/>
                    <a:gd name="T21" fmla="*/ 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40D50EF5-FA8E-45F6-8D1F-9F6B9D66C51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38 w 390"/>
                    <a:gd name="T1" fmla="*/ 0 h 269"/>
                    <a:gd name="T2" fmla="*/ 33 w 390"/>
                    <a:gd name="T3" fmla="*/ 3 h 269"/>
                    <a:gd name="T4" fmla="*/ 32 w 390"/>
                    <a:gd name="T5" fmla="*/ 9 h 269"/>
                    <a:gd name="T6" fmla="*/ 0 w 390"/>
                    <a:gd name="T7" fmla="*/ 22 h 269"/>
                    <a:gd name="T8" fmla="*/ 0 w 390"/>
                    <a:gd name="T9" fmla="*/ 28 h 269"/>
                    <a:gd name="T10" fmla="*/ 36 w 390"/>
                    <a:gd name="T11" fmla="*/ 29 h 269"/>
                    <a:gd name="T12" fmla="*/ 40 w 390"/>
                    <a:gd name="T13" fmla="*/ 34 h 269"/>
                    <a:gd name="T14" fmla="*/ 49 w 390"/>
                    <a:gd name="T15" fmla="*/ 34 h 269"/>
                    <a:gd name="T16" fmla="*/ 48 w 390"/>
                    <a:gd name="T17" fmla="*/ 24 h 269"/>
                    <a:gd name="T18" fmla="*/ 15 w 390"/>
                    <a:gd name="T19" fmla="*/ 22 h 269"/>
                    <a:gd name="T20" fmla="*/ 42 w 390"/>
                    <a:gd name="T21" fmla="*/ 12 h 269"/>
                    <a:gd name="T22" fmla="*/ 38 w 390"/>
                    <a:gd name="T23" fmla="*/ 0 h 269"/>
                    <a:gd name="T24" fmla="*/ 38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6F6B203E-ECE4-46FD-B50E-EE2C8BD5A70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7 h 424"/>
                    <a:gd name="T2" fmla="*/ 108 w 941"/>
                    <a:gd name="T3" fmla="*/ 0 h 424"/>
                    <a:gd name="T4" fmla="*/ 116 w 941"/>
                    <a:gd name="T5" fmla="*/ 10 h 424"/>
                    <a:gd name="T6" fmla="*/ 118 w 941"/>
                    <a:gd name="T7" fmla="*/ 23 h 424"/>
                    <a:gd name="T8" fmla="*/ 113 w 941"/>
                    <a:gd name="T9" fmla="*/ 36 h 424"/>
                    <a:gd name="T10" fmla="*/ 8 w 941"/>
                    <a:gd name="T11" fmla="*/ 53 h 424"/>
                    <a:gd name="T12" fmla="*/ 7 w 941"/>
                    <a:gd name="T13" fmla="*/ 48 h 424"/>
                    <a:gd name="T14" fmla="*/ 108 w 941"/>
                    <a:gd name="T15" fmla="*/ 31 h 424"/>
                    <a:gd name="T16" fmla="*/ 112 w 941"/>
                    <a:gd name="T17" fmla="*/ 19 h 424"/>
                    <a:gd name="T18" fmla="*/ 105 w 941"/>
                    <a:gd name="T19" fmla="*/ 8 h 424"/>
                    <a:gd name="T20" fmla="*/ 0 w 941"/>
                    <a:gd name="T21" fmla="*/ 24 h 424"/>
                    <a:gd name="T22" fmla="*/ 0 w 941"/>
                    <a:gd name="T23" fmla="*/ 17 h 424"/>
                    <a:gd name="T24" fmla="*/ 0 w 941"/>
                    <a:gd name="T25" fmla="*/ 17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5C592090-AE6F-4B79-8ECE-82A71D5C840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5 h 173"/>
                    <a:gd name="T2" fmla="*/ 9 w 488"/>
                    <a:gd name="T3" fmla="*/ 21 h 173"/>
                    <a:gd name="T4" fmla="*/ 28 w 488"/>
                    <a:gd name="T5" fmla="*/ 20 h 173"/>
                    <a:gd name="T6" fmla="*/ 53 w 488"/>
                    <a:gd name="T7" fmla="*/ 14 h 173"/>
                    <a:gd name="T8" fmla="*/ 62 w 488"/>
                    <a:gd name="T9" fmla="*/ 5 h 173"/>
                    <a:gd name="T10" fmla="*/ 56 w 488"/>
                    <a:gd name="T11" fmla="*/ 0 h 173"/>
                    <a:gd name="T12" fmla="*/ 32 w 488"/>
                    <a:gd name="T13" fmla="*/ 0 h 173"/>
                    <a:gd name="T14" fmla="*/ 14 w 488"/>
                    <a:gd name="T15" fmla="*/ 1 h 173"/>
                    <a:gd name="T16" fmla="*/ 2 w 488"/>
                    <a:gd name="T17" fmla="*/ 9 h 173"/>
                    <a:gd name="T18" fmla="*/ 14 w 488"/>
                    <a:gd name="T19" fmla="*/ 11 h 173"/>
                    <a:gd name="T20" fmla="*/ 35 w 488"/>
                    <a:gd name="T21" fmla="*/ 6 h 173"/>
                    <a:gd name="T22" fmla="*/ 53 w 488"/>
                    <a:gd name="T23" fmla="*/ 6 h 173"/>
                    <a:gd name="T24" fmla="*/ 34 w 488"/>
                    <a:gd name="T25" fmla="*/ 13 h 173"/>
                    <a:gd name="T26" fmla="*/ 18 w 488"/>
                    <a:gd name="T27" fmla="*/ 15 h 173"/>
                    <a:gd name="T28" fmla="*/ 0 w 488"/>
                    <a:gd name="T29" fmla="*/ 15 h 173"/>
                    <a:gd name="T30" fmla="*/ 0 w 488"/>
                    <a:gd name="T31" fmla="*/ 15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A91F7E3B-D829-4241-9B3A-303281A1B8F3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1FB0DA37-9184-4346-A5D2-027A298E0681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3 w 772"/>
                <a:gd name="T1" fmla="*/ 263 h 3266"/>
                <a:gd name="T2" fmla="*/ 7 w 772"/>
                <a:gd name="T3" fmla="*/ 246 h 3266"/>
                <a:gd name="T4" fmla="*/ 6 w 772"/>
                <a:gd name="T5" fmla="*/ 232 h 3266"/>
                <a:gd name="T6" fmla="*/ 7 w 772"/>
                <a:gd name="T7" fmla="*/ 212 h 3266"/>
                <a:gd name="T8" fmla="*/ 11 w 772"/>
                <a:gd name="T9" fmla="*/ 188 h 3266"/>
                <a:gd name="T10" fmla="*/ 12 w 772"/>
                <a:gd name="T11" fmla="*/ 173 h 3266"/>
                <a:gd name="T12" fmla="*/ 11 w 772"/>
                <a:gd name="T13" fmla="*/ 163 h 3266"/>
                <a:gd name="T14" fmla="*/ 7 w 772"/>
                <a:gd name="T15" fmla="*/ 155 h 3266"/>
                <a:gd name="T16" fmla="*/ 7 w 772"/>
                <a:gd name="T17" fmla="*/ 145 h 3266"/>
                <a:gd name="T18" fmla="*/ 8 w 772"/>
                <a:gd name="T19" fmla="*/ 132 h 3266"/>
                <a:gd name="T20" fmla="*/ 14 w 772"/>
                <a:gd name="T21" fmla="*/ 97 h 3266"/>
                <a:gd name="T22" fmla="*/ 14 w 772"/>
                <a:gd name="T23" fmla="*/ 79 h 3266"/>
                <a:gd name="T24" fmla="*/ 13 w 772"/>
                <a:gd name="T25" fmla="*/ 59 h 3266"/>
                <a:gd name="T26" fmla="*/ 8 w 772"/>
                <a:gd name="T27" fmla="*/ 50 h 3266"/>
                <a:gd name="T28" fmla="*/ 4 w 772"/>
                <a:gd name="T29" fmla="*/ 35 h 3266"/>
                <a:gd name="T30" fmla="*/ 0 w 772"/>
                <a:gd name="T31" fmla="*/ 0 h 3266"/>
                <a:gd name="T32" fmla="*/ 1 w 772"/>
                <a:gd name="T33" fmla="*/ 32 h 3266"/>
                <a:gd name="T34" fmla="*/ 3 w 772"/>
                <a:gd name="T35" fmla="*/ 51 h 3266"/>
                <a:gd name="T36" fmla="*/ 7 w 772"/>
                <a:gd name="T37" fmla="*/ 63 h 3266"/>
                <a:gd name="T38" fmla="*/ 11 w 772"/>
                <a:gd name="T39" fmla="*/ 69 h 3266"/>
                <a:gd name="T40" fmla="*/ 11 w 772"/>
                <a:gd name="T41" fmla="*/ 87 h 3266"/>
                <a:gd name="T42" fmla="*/ 9 w 772"/>
                <a:gd name="T43" fmla="*/ 106 h 3266"/>
                <a:gd name="T44" fmla="*/ 5 w 772"/>
                <a:gd name="T45" fmla="*/ 138 h 3266"/>
                <a:gd name="T46" fmla="*/ 4 w 772"/>
                <a:gd name="T47" fmla="*/ 159 h 3266"/>
                <a:gd name="T48" fmla="*/ 9 w 772"/>
                <a:gd name="T49" fmla="*/ 171 h 3266"/>
                <a:gd name="T50" fmla="*/ 8 w 772"/>
                <a:gd name="T51" fmla="*/ 182 h 3266"/>
                <a:gd name="T52" fmla="*/ 5 w 772"/>
                <a:gd name="T53" fmla="*/ 204 h 3266"/>
                <a:gd name="T54" fmla="*/ 3 w 772"/>
                <a:gd name="T55" fmla="*/ 226 h 3266"/>
                <a:gd name="T56" fmla="*/ 5 w 772"/>
                <a:gd name="T57" fmla="*/ 249 h 3266"/>
                <a:gd name="T58" fmla="*/ 8 w 772"/>
                <a:gd name="T59" fmla="*/ 262 h 3266"/>
                <a:gd name="T60" fmla="*/ 12 w 772"/>
                <a:gd name="T61" fmla="*/ 272 h 3266"/>
                <a:gd name="T62" fmla="*/ 13 w 772"/>
                <a:gd name="T63" fmla="*/ 263 h 3266"/>
                <a:gd name="T64" fmla="*/ 13 w 772"/>
                <a:gd name="T65" fmla="*/ 263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5A420322-8015-4770-8065-FD57E4B71A49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3 w 772"/>
                <a:gd name="T1" fmla="*/ 395 h 3266"/>
                <a:gd name="T2" fmla="*/ 7 w 772"/>
                <a:gd name="T3" fmla="*/ 369 h 3266"/>
                <a:gd name="T4" fmla="*/ 6 w 772"/>
                <a:gd name="T5" fmla="*/ 348 h 3266"/>
                <a:gd name="T6" fmla="*/ 7 w 772"/>
                <a:gd name="T7" fmla="*/ 318 h 3266"/>
                <a:gd name="T8" fmla="*/ 11 w 772"/>
                <a:gd name="T9" fmla="*/ 282 h 3266"/>
                <a:gd name="T10" fmla="*/ 12 w 772"/>
                <a:gd name="T11" fmla="*/ 259 h 3266"/>
                <a:gd name="T12" fmla="*/ 11 w 772"/>
                <a:gd name="T13" fmla="*/ 244 h 3266"/>
                <a:gd name="T14" fmla="*/ 7 w 772"/>
                <a:gd name="T15" fmla="*/ 233 h 3266"/>
                <a:gd name="T16" fmla="*/ 7 w 772"/>
                <a:gd name="T17" fmla="*/ 219 h 3266"/>
                <a:gd name="T18" fmla="*/ 8 w 772"/>
                <a:gd name="T19" fmla="*/ 199 h 3266"/>
                <a:gd name="T20" fmla="*/ 14 w 772"/>
                <a:gd name="T21" fmla="*/ 145 h 3266"/>
                <a:gd name="T22" fmla="*/ 14 w 772"/>
                <a:gd name="T23" fmla="*/ 119 h 3266"/>
                <a:gd name="T24" fmla="*/ 13 w 772"/>
                <a:gd name="T25" fmla="*/ 90 h 3266"/>
                <a:gd name="T26" fmla="*/ 8 w 772"/>
                <a:gd name="T27" fmla="*/ 76 h 3266"/>
                <a:gd name="T28" fmla="*/ 4 w 772"/>
                <a:gd name="T29" fmla="*/ 53 h 3266"/>
                <a:gd name="T30" fmla="*/ 0 w 772"/>
                <a:gd name="T31" fmla="*/ 0 h 3266"/>
                <a:gd name="T32" fmla="*/ 1 w 772"/>
                <a:gd name="T33" fmla="*/ 48 h 3266"/>
                <a:gd name="T34" fmla="*/ 3 w 772"/>
                <a:gd name="T35" fmla="*/ 77 h 3266"/>
                <a:gd name="T36" fmla="*/ 7 w 772"/>
                <a:gd name="T37" fmla="*/ 95 h 3266"/>
                <a:gd name="T38" fmla="*/ 11 w 772"/>
                <a:gd name="T39" fmla="*/ 105 h 3266"/>
                <a:gd name="T40" fmla="*/ 11 w 772"/>
                <a:gd name="T41" fmla="*/ 131 h 3266"/>
                <a:gd name="T42" fmla="*/ 9 w 772"/>
                <a:gd name="T43" fmla="*/ 159 h 3266"/>
                <a:gd name="T44" fmla="*/ 5 w 772"/>
                <a:gd name="T45" fmla="*/ 208 h 3266"/>
                <a:gd name="T46" fmla="*/ 4 w 772"/>
                <a:gd name="T47" fmla="*/ 239 h 3266"/>
                <a:gd name="T48" fmla="*/ 9 w 772"/>
                <a:gd name="T49" fmla="*/ 257 h 3266"/>
                <a:gd name="T50" fmla="*/ 8 w 772"/>
                <a:gd name="T51" fmla="*/ 273 h 3266"/>
                <a:gd name="T52" fmla="*/ 5 w 772"/>
                <a:gd name="T53" fmla="*/ 307 h 3266"/>
                <a:gd name="T54" fmla="*/ 3 w 772"/>
                <a:gd name="T55" fmla="*/ 340 h 3266"/>
                <a:gd name="T56" fmla="*/ 5 w 772"/>
                <a:gd name="T57" fmla="*/ 375 h 3266"/>
                <a:gd name="T58" fmla="*/ 8 w 772"/>
                <a:gd name="T59" fmla="*/ 393 h 3266"/>
                <a:gd name="T60" fmla="*/ 12 w 772"/>
                <a:gd name="T61" fmla="*/ 409 h 3266"/>
                <a:gd name="T62" fmla="*/ 13 w 772"/>
                <a:gd name="T63" fmla="*/ 395 h 3266"/>
                <a:gd name="T64" fmla="*/ 13 w 772"/>
                <a:gd name="T65" fmla="*/ 395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37610A3C-F4C4-4559-8615-6965699E83AE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038EE895-2DF6-4F15-AB95-10C39EE9AF9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2068FC50-C133-4371-A590-EDC8680BD45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2 w 245"/>
                  <a:gd name="T1" fmla="*/ 0 h 806"/>
                  <a:gd name="T2" fmla="*/ 2 w 245"/>
                  <a:gd name="T3" fmla="*/ 16 h 806"/>
                  <a:gd name="T4" fmla="*/ 0 w 245"/>
                  <a:gd name="T5" fmla="*/ 37 h 806"/>
                  <a:gd name="T6" fmla="*/ 1 w 245"/>
                  <a:gd name="T7" fmla="*/ 36 h 806"/>
                  <a:gd name="T8" fmla="*/ 4 w 245"/>
                  <a:gd name="T9" fmla="*/ 17 h 806"/>
                  <a:gd name="T10" fmla="*/ 4 w 245"/>
                  <a:gd name="T11" fmla="*/ 0 h 806"/>
                  <a:gd name="T12" fmla="*/ 2 w 245"/>
                  <a:gd name="T13" fmla="*/ 0 h 806"/>
                  <a:gd name="T14" fmla="*/ 2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59C9432F-A608-42E0-BC49-D97D00974C59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12621997-3D9D-4371-8A5C-2D1AB7DF99B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5 w 604"/>
                    <a:gd name="T3" fmla="*/ 9 h 349"/>
                    <a:gd name="T4" fmla="*/ 8 w 604"/>
                    <a:gd name="T5" fmla="*/ 16 h 349"/>
                    <a:gd name="T6" fmla="*/ 10 w 604"/>
                    <a:gd name="T7" fmla="*/ 6 h 349"/>
                    <a:gd name="T8" fmla="*/ 6 w 604"/>
                    <a:gd name="T9" fmla="*/ 0 h 349"/>
                    <a:gd name="T10" fmla="*/ 8 w 604"/>
                    <a:gd name="T11" fmla="*/ 9 h 349"/>
                    <a:gd name="T12" fmla="*/ 2 w 604"/>
                    <a:gd name="T13" fmla="*/ 1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162C3B2D-2CDF-414D-BA58-E81A70F55FD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>
                    <a:gd name="T0" fmla="*/ 12 w 1064"/>
                    <a:gd name="T1" fmla="*/ 6 h 1230"/>
                    <a:gd name="T2" fmla="*/ 8 w 1064"/>
                    <a:gd name="T3" fmla="*/ 16 h 1230"/>
                    <a:gd name="T4" fmla="*/ 3 w 1064"/>
                    <a:gd name="T5" fmla="*/ 35 h 1230"/>
                    <a:gd name="T6" fmla="*/ 0 w 1064"/>
                    <a:gd name="T7" fmla="*/ 50 h 1230"/>
                    <a:gd name="T8" fmla="*/ 1 w 1064"/>
                    <a:gd name="T9" fmla="*/ 56 h 1230"/>
                    <a:gd name="T10" fmla="*/ 4 w 1064"/>
                    <a:gd name="T11" fmla="*/ 54 h 1230"/>
                    <a:gd name="T12" fmla="*/ 9 w 1064"/>
                    <a:gd name="T13" fmla="*/ 41 h 1230"/>
                    <a:gd name="T14" fmla="*/ 14 w 1064"/>
                    <a:gd name="T15" fmla="*/ 24 h 1230"/>
                    <a:gd name="T16" fmla="*/ 17 w 1064"/>
                    <a:gd name="T17" fmla="*/ 12 h 1230"/>
                    <a:gd name="T18" fmla="*/ 17 w 1064"/>
                    <a:gd name="T19" fmla="*/ 4 h 1230"/>
                    <a:gd name="T20" fmla="*/ 16 w 1064"/>
                    <a:gd name="T21" fmla="*/ 0 h 1230"/>
                    <a:gd name="T22" fmla="*/ 13 w 1064"/>
                    <a:gd name="T23" fmla="*/ 3 h 1230"/>
                    <a:gd name="T24" fmla="*/ 16 w 1064"/>
                    <a:gd name="T25" fmla="*/ 5 h 1230"/>
                    <a:gd name="T26" fmla="*/ 14 w 1064"/>
                    <a:gd name="T27" fmla="*/ 16 h 1230"/>
                    <a:gd name="T28" fmla="*/ 11 w 1064"/>
                    <a:gd name="T29" fmla="*/ 30 h 1230"/>
                    <a:gd name="T30" fmla="*/ 6 w 1064"/>
                    <a:gd name="T31" fmla="*/ 46 h 1230"/>
                    <a:gd name="T32" fmla="*/ 2 w 1064"/>
                    <a:gd name="T33" fmla="*/ 50 h 1230"/>
                    <a:gd name="T34" fmla="*/ 2 w 1064"/>
                    <a:gd name="T35" fmla="*/ 43 h 1230"/>
                    <a:gd name="T36" fmla="*/ 7 w 1064"/>
                    <a:gd name="T37" fmla="*/ 23 h 1230"/>
                    <a:gd name="T38" fmla="*/ 13 w 1064"/>
                    <a:gd name="T39" fmla="*/ 5 h 1230"/>
                    <a:gd name="T40" fmla="*/ 12 w 1064"/>
                    <a:gd name="T41" fmla="*/ 6 h 1230"/>
                    <a:gd name="T42" fmla="*/ 12 w 1064"/>
                    <a:gd name="T43" fmla="*/ 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28284BC6-1D6C-4B6E-95F3-F033F9BD984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>
                    <a:gd name="T0" fmla="*/ 31 w 2002"/>
                    <a:gd name="T1" fmla="*/ 0 h 2521"/>
                    <a:gd name="T2" fmla="*/ 0 w 2002"/>
                    <a:gd name="T3" fmla="*/ 114 h 2521"/>
                    <a:gd name="T4" fmla="*/ 3 w 2002"/>
                    <a:gd name="T5" fmla="*/ 111 h 2521"/>
                    <a:gd name="T6" fmla="*/ 32 w 2002"/>
                    <a:gd name="T7" fmla="*/ 3 h 2521"/>
                    <a:gd name="T8" fmla="*/ 31 w 2002"/>
                    <a:gd name="T9" fmla="*/ 0 h 2521"/>
                    <a:gd name="T10" fmla="*/ 3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A269CF6F-4AFE-4A90-A6BC-C37A49E2AF9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 w 3007"/>
                    <a:gd name="T1" fmla="*/ 129 h 3771"/>
                    <a:gd name="T2" fmla="*/ 6 w 3007"/>
                    <a:gd name="T3" fmla="*/ 128 h 3771"/>
                    <a:gd name="T4" fmla="*/ 13 w 3007"/>
                    <a:gd name="T5" fmla="*/ 136 h 3771"/>
                    <a:gd name="T6" fmla="*/ 11 w 3007"/>
                    <a:gd name="T7" fmla="*/ 128 h 3771"/>
                    <a:gd name="T8" fmla="*/ 6 w 3007"/>
                    <a:gd name="T9" fmla="*/ 122 h 3771"/>
                    <a:gd name="T10" fmla="*/ 10 w 3007"/>
                    <a:gd name="T11" fmla="*/ 123 h 3771"/>
                    <a:gd name="T12" fmla="*/ 16 w 3007"/>
                    <a:gd name="T13" fmla="*/ 130 h 3771"/>
                    <a:gd name="T14" fmla="*/ 46 w 3007"/>
                    <a:gd name="T15" fmla="*/ 19 h 3771"/>
                    <a:gd name="T16" fmla="*/ 41 w 3007"/>
                    <a:gd name="T17" fmla="*/ 7 h 3771"/>
                    <a:gd name="T18" fmla="*/ 37 w 3007"/>
                    <a:gd name="T19" fmla="*/ 0 h 3771"/>
                    <a:gd name="T20" fmla="*/ 43 w 3007"/>
                    <a:gd name="T21" fmla="*/ 4 h 3771"/>
                    <a:gd name="T22" fmla="*/ 48 w 3007"/>
                    <a:gd name="T23" fmla="*/ 20 h 3771"/>
                    <a:gd name="T24" fmla="*/ 13 w 3007"/>
                    <a:gd name="T25" fmla="*/ 148 h 3771"/>
                    <a:gd name="T26" fmla="*/ 8 w 3007"/>
                    <a:gd name="T27" fmla="*/ 154 h 3771"/>
                    <a:gd name="T28" fmla="*/ 2 w 3007"/>
                    <a:gd name="T29" fmla="*/ 171 h 3771"/>
                    <a:gd name="T30" fmla="*/ 0 w 3007"/>
                    <a:gd name="T31" fmla="*/ 166 h 3771"/>
                    <a:gd name="T32" fmla="*/ 2 w 3007"/>
                    <a:gd name="T33" fmla="*/ 164 h 3771"/>
                    <a:gd name="T34" fmla="*/ 6 w 3007"/>
                    <a:gd name="T35" fmla="*/ 153 h 3771"/>
                    <a:gd name="T36" fmla="*/ 3 w 3007"/>
                    <a:gd name="T37" fmla="*/ 148 h 3771"/>
                    <a:gd name="T38" fmla="*/ 3 w 3007"/>
                    <a:gd name="T39" fmla="*/ 144 h 3771"/>
                    <a:gd name="T40" fmla="*/ 7 w 3007"/>
                    <a:gd name="T41" fmla="*/ 149 h 3771"/>
                    <a:gd name="T42" fmla="*/ 7 w 3007"/>
                    <a:gd name="T43" fmla="*/ 144 h 3771"/>
                    <a:gd name="T44" fmla="*/ 10 w 3007"/>
                    <a:gd name="T45" fmla="*/ 146 h 3771"/>
                    <a:gd name="T46" fmla="*/ 7 w 3007"/>
                    <a:gd name="T47" fmla="*/ 139 h 3771"/>
                    <a:gd name="T48" fmla="*/ 10 w 3007"/>
                    <a:gd name="T49" fmla="*/ 139 h 3771"/>
                    <a:gd name="T50" fmla="*/ 2 w 3007"/>
                    <a:gd name="T51" fmla="*/ 129 h 3771"/>
                    <a:gd name="T52" fmla="*/ 2 w 3007"/>
                    <a:gd name="T53" fmla="*/ 129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504A1960-B553-4C79-B2FE-DE040411938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>
                    <a:gd name="T0" fmla="*/ 0 w 673"/>
                    <a:gd name="T1" fmla="*/ 4 h 342"/>
                    <a:gd name="T2" fmla="*/ 4 w 673"/>
                    <a:gd name="T3" fmla="*/ 5 h 342"/>
                    <a:gd name="T4" fmla="*/ 10 w 673"/>
                    <a:gd name="T5" fmla="*/ 16 h 342"/>
                    <a:gd name="T6" fmla="*/ 11 w 673"/>
                    <a:gd name="T7" fmla="*/ 13 h 342"/>
                    <a:gd name="T8" fmla="*/ 7 w 673"/>
                    <a:gd name="T9" fmla="*/ 5 h 342"/>
                    <a:gd name="T10" fmla="*/ 1 w 673"/>
                    <a:gd name="T11" fmla="*/ 0 h 342"/>
                    <a:gd name="T12" fmla="*/ 0 w 673"/>
                    <a:gd name="T13" fmla="*/ 4 h 342"/>
                    <a:gd name="T14" fmla="*/ 0 w 673"/>
                    <a:gd name="T15" fmla="*/ 4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90C55D9A-5528-4482-ACCA-E484875FE81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>
                    <a:gd name="T0" fmla="*/ 0 w 716"/>
                    <a:gd name="T1" fmla="*/ 4 h 403"/>
                    <a:gd name="T2" fmla="*/ 6 w 716"/>
                    <a:gd name="T3" fmla="*/ 7 h 403"/>
                    <a:gd name="T4" fmla="*/ 10 w 716"/>
                    <a:gd name="T5" fmla="*/ 18 h 403"/>
                    <a:gd name="T6" fmla="*/ 12 w 716"/>
                    <a:gd name="T7" fmla="*/ 14 h 403"/>
                    <a:gd name="T8" fmla="*/ 7 w 716"/>
                    <a:gd name="T9" fmla="*/ 5 h 403"/>
                    <a:gd name="T10" fmla="*/ 1 w 716"/>
                    <a:gd name="T11" fmla="*/ 0 h 403"/>
                    <a:gd name="T12" fmla="*/ 0 w 716"/>
                    <a:gd name="T13" fmla="*/ 4 h 403"/>
                    <a:gd name="T14" fmla="*/ 0 w 716"/>
                    <a:gd name="T15" fmla="*/ 4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7AEAA0CA-ED46-4B5F-BED5-6E36A851038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4 h 411"/>
                    <a:gd name="T2" fmla="*/ 5 w 717"/>
                    <a:gd name="T3" fmla="*/ 6 h 411"/>
                    <a:gd name="T4" fmla="*/ 10 w 717"/>
                    <a:gd name="T5" fmla="*/ 19 h 411"/>
                    <a:gd name="T6" fmla="*/ 12 w 717"/>
                    <a:gd name="T7" fmla="*/ 14 h 411"/>
                    <a:gd name="T8" fmla="*/ 6 w 717"/>
                    <a:gd name="T9" fmla="*/ 4 h 411"/>
                    <a:gd name="T10" fmla="*/ 1 w 717"/>
                    <a:gd name="T11" fmla="*/ 0 h 411"/>
                    <a:gd name="T12" fmla="*/ 0 w 717"/>
                    <a:gd name="T13" fmla="*/ 4 h 411"/>
                    <a:gd name="T14" fmla="*/ 0 w 717"/>
                    <a:gd name="T15" fmla="*/ 4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C2E82842-6EEB-4E5E-ACA5-06FBBC07AFA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>
                    <a:gd name="T0" fmla="*/ 0 w 709"/>
                    <a:gd name="T1" fmla="*/ 4 h 386"/>
                    <a:gd name="T2" fmla="*/ 4 w 709"/>
                    <a:gd name="T3" fmla="*/ 6 h 386"/>
                    <a:gd name="T4" fmla="*/ 11 w 709"/>
                    <a:gd name="T5" fmla="*/ 18 h 386"/>
                    <a:gd name="T6" fmla="*/ 11 w 709"/>
                    <a:gd name="T7" fmla="*/ 14 h 386"/>
                    <a:gd name="T8" fmla="*/ 5 w 709"/>
                    <a:gd name="T9" fmla="*/ 3 h 386"/>
                    <a:gd name="T10" fmla="*/ 1 w 709"/>
                    <a:gd name="T11" fmla="*/ 0 h 386"/>
                    <a:gd name="T12" fmla="*/ 0 w 709"/>
                    <a:gd name="T13" fmla="*/ 4 h 386"/>
                    <a:gd name="T14" fmla="*/ 0 w 709"/>
                    <a:gd name="T15" fmla="*/ 4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BB0C6D45-D99F-46CD-8913-11E7FBBCFEE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E6334E8F-29A1-4308-A20A-1C4563F2624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preposition à means to/at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E271920-C8B2-44C0-A190-7EAEFC515D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EF0193A-3A22-4C1D-B6B9-3EBD36D2BD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CC55ABB-0B1F-408C-8B26-4EB469ECD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À + le = </a:t>
            </a:r>
            <a:r>
              <a:rPr lang="en-US" altLang="en-US">
                <a:solidFill>
                  <a:srgbClr val="0070C0"/>
                </a:solidFill>
              </a:rPr>
              <a:t>au</a:t>
            </a:r>
          </a:p>
          <a:p>
            <a:pPr eaLnBrk="1" hangingPunct="1"/>
            <a:r>
              <a:rPr lang="en-US" altLang="en-US"/>
              <a:t>Use to introduce a masculine noun</a:t>
            </a:r>
          </a:p>
          <a:p>
            <a:pPr eaLnBrk="1" hangingPunct="1"/>
            <a:r>
              <a:rPr lang="en-US" altLang="en-US"/>
              <a:t>Au cinéma</a:t>
            </a:r>
          </a:p>
          <a:p>
            <a:pPr eaLnBrk="1" hangingPunct="1"/>
            <a:r>
              <a:rPr lang="en-US" altLang="en-US"/>
              <a:t>Au magasin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6434B2C-0F54-45EC-AC3F-BFB8B5095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À la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99F1977-ED87-4021-AE8C-2C61F243E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À + la does not change</a:t>
            </a:r>
          </a:p>
          <a:p>
            <a:pPr eaLnBrk="1" hangingPunct="1"/>
            <a:r>
              <a:rPr lang="en-US" altLang="en-US"/>
              <a:t>Use to introduce a feminine noun</a:t>
            </a:r>
          </a:p>
          <a:p>
            <a:pPr eaLnBrk="1" hangingPunct="1"/>
            <a:r>
              <a:rPr lang="en-US" altLang="en-US"/>
              <a:t>À la bibli</a:t>
            </a:r>
          </a:p>
          <a:p>
            <a:pPr eaLnBrk="1" hangingPunct="1"/>
            <a:r>
              <a:rPr lang="en-US" altLang="en-US"/>
              <a:t>À la fête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22F1885-7842-403E-9E03-C8A39FFA6C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À l’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BFD7256-ED00-4C1B-AAF7-70D1A79DC4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À  + l’ does not change</a:t>
            </a:r>
          </a:p>
          <a:p>
            <a:pPr eaLnBrk="1" hangingPunct="1"/>
            <a:r>
              <a:rPr lang="en-US" altLang="en-US"/>
              <a:t>Use to introduce nouns that begin with vowel/h</a:t>
            </a:r>
          </a:p>
          <a:p>
            <a:pPr eaLnBrk="1" hangingPunct="1"/>
            <a:r>
              <a:rPr lang="en-US" altLang="en-US"/>
              <a:t>À l’hôpital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A6AEFEA-4D20-4078-A1A2-BAEFD2EB61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aux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EB59A30-B280-4AFF-85A1-0C0F51CEF0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À  + les = </a:t>
            </a:r>
            <a:r>
              <a:rPr lang="en-US" altLang="en-US">
                <a:solidFill>
                  <a:srgbClr val="0070C0"/>
                </a:solidFill>
              </a:rPr>
              <a:t>aux</a:t>
            </a:r>
          </a:p>
          <a:p>
            <a:pPr eaLnBrk="1" hangingPunct="1"/>
            <a:r>
              <a:rPr lang="en-US" altLang="en-US"/>
              <a:t>Use to introduce plural nouns</a:t>
            </a:r>
          </a:p>
          <a:p>
            <a:pPr eaLnBrk="1" hangingPunct="1"/>
            <a:r>
              <a:rPr lang="en-US" altLang="en-US"/>
              <a:t>Aux toilettes</a:t>
            </a:r>
          </a:p>
          <a:p>
            <a:pPr eaLnBrk="1" hangingPunct="1"/>
            <a:r>
              <a:rPr lang="en-US" altLang="en-US"/>
              <a:t>Aux Champs-Elysées</a:t>
            </a:r>
          </a:p>
        </p:txBody>
      </p:sp>
      <p:pic>
        <p:nvPicPr>
          <p:cNvPr id="7172" name="Picture 1">
            <a:extLst>
              <a:ext uri="{FF2B5EF4-FFF2-40B4-BE49-F238E27FC236}">
                <a16:creationId xmlns:a16="http://schemas.microsoft.com/office/drawing/2014/main" id="{F2DDCC4B-F0D7-4B20-918C-1880B1331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91000"/>
            <a:ext cx="2265363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E602DD8B-D31D-49A2-9719-8FC5BD2B3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B2F87-AC4F-4F68-80C2-6883F066A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___________ café</a:t>
            </a:r>
          </a:p>
          <a:p>
            <a:pPr marL="0" indent="0">
              <a:buFontTx/>
              <a:buNone/>
            </a:pPr>
            <a:r>
              <a:rPr lang="en-US" altLang="en-US"/>
              <a:t>___________ stade</a:t>
            </a:r>
          </a:p>
          <a:p>
            <a:pPr marL="0" indent="0">
              <a:buFontTx/>
              <a:buNone/>
            </a:pPr>
            <a:r>
              <a:rPr lang="en-US" altLang="en-US"/>
              <a:t>___________piscine</a:t>
            </a:r>
          </a:p>
          <a:p>
            <a:pPr marL="0" indent="0">
              <a:buFontTx/>
              <a:buNone/>
            </a:pPr>
            <a:r>
              <a:rPr lang="en-US" altLang="en-US"/>
              <a:t>___________parc</a:t>
            </a:r>
          </a:p>
          <a:p>
            <a:pPr marL="0" indent="0">
              <a:buFontTx/>
              <a:buNone/>
            </a:pPr>
            <a:r>
              <a:rPr lang="en-US" altLang="en-US"/>
              <a:t>___________école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9E0DE18C-50DA-44DA-B4A4-03C909D39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777F6-6E87-428E-AD6C-913F791FC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_________MJC</a:t>
            </a:r>
          </a:p>
          <a:p>
            <a:r>
              <a:rPr lang="en-US" altLang="en-US"/>
              <a:t>_________opéra</a:t>
            </a:r>
          </a:p>
          <a:p>
            <a:r>
              <a:rPr lang="en-US" altLang="en-US"/>
              <a:t>_________centre commercial</a:t>
            </a:r>
          </a:p>
          <a:p>
            <a:r>
              <a:rPr lang="en-US" altLang="en-US"/>
              <a:t>_________cinéma</a:t>
            </a:r>
          </a:p>
          <a:p>
            <a:r>
              <a:rPr lang="en-US" altLang="en-US"/>
              <a:t>_________lycée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EAAD7B0-9572-4141-BF45-5047CE061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AD7BF-E0B3-4AE0-9453-09B7949EC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___________magasin</a:t>
            </a:r>
          </a:p>
          <a:p>
            <a:r>
              <a:rPr lang="en-US" altLang="en-US"/>
              <a:t>___________toilettes</a:t>
            </a:r>
          </a:p>
          <a:p>
            <a:r>
              <a:rPr lang="en-US" altLang="en-US"/>
              <a:t>___________restaurant</a:t>
            </a:r>
          </a:p>
          <a:p>
            <a:r>
              <a:rPr lang="en-US" altLang="en-US"/>
              <a:t>___________hôtel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37</TotalTime>
  <Words>106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Crayons</vt:lpstr>
      <vt:lpstr>à</vt:lpstr>
      <vt:lpstr>Au</vt:lpstr>
      <vt:lpstr>À la</vt:lpstr>
      <vt:lpstr>À l’</vt:lpstr>
      <vt:lpstr>aux</vt:lpstr>
      <vt:lpstr>PowerPoint Presentation</vt:lpstr>
      <vt:lpstr>PowerPoint Presentation</vt:lpstr>
      <vt:lpstr>PowerPoint Presentation</vt:lpstr>
    </vt:vector>
  </TitlesOfParts>
  <Company>boe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22</dc:title>
  <dc:creator>wtps</dc:creator>
  <cp:lastModifiedBy>Patricia Cedrone</cp:lastModifiedBy>
  <cp:revision>11</cp:revision>
  <dcterms:created xsi:type="dcterms:W3CDTF">2008-10-03T19:28:08Z</dcterms:created>
  <dcterms:modified xsi:type="dcterms:W3CDTF">2019-04-15T16:32:29Z</dcterms:modified>
</cp:coreProperties>
</file>